
<file path=[Content_Types].xml><?xml version="1.0" encoding="utf-8"?>
<Types xmlns="http://schemas.openxmlformats.org/package/2006/content-types">
  <Default Extension="emf" ContentType="image/x-emf"/>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media/image23.jpg" ContentType="image/jpg"/>
  <Override PartName="/ppt/notesSlides/notesSlide2.xml" ContentType="application/vnd.openxmlformats-officedocument.presentationml.notesSlide+xml"/>
  <Override PartName="/ppt/media/image25.jpg" ContentType="image/jpg"/>
  <Override PartName="/ppt/media/image35.jpg" ContentType="image/jpg"/>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79" r:id="rId1"/>
    <p:sldMasterId id="2147483716" r:id="rId2"/>
  </p:sldMasterIdLst>
  <p:notesMasterIdLst>
    <p:notesMasterId r:id="rId35"/>
  </p:notesMasterIdLst>
  <p:sldIdLst>
    <p:sldId id="286" r:id="rId3"/>
    <p:sldId id="257" r:id="rId4"/>
    <p:sldId id="288" r:id="rId5"/>
    <p:sldId id="259" r:id="rId6"/>
    <p:sldId id="260" r:id="rId7"/>
    <p:sldId id="261" r:id="rId8"/>
    <p:sldId id="289" r:id="rId9"/>
    <p:sldId id="291" r:id="rId10"/>
    <p:sldId id="264" r:id="rId11"/>
    <p:sldId id="292" r:id="rId12"/>
    <p:sldId id="293"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96" r:id="rId30"/>
    <p:sldId id="295" r:id="rId31"/>
    <p:sldId id="283" r:id="rId32"/>
    <p:sldId id="284" r:id="rId33"/>
    <p:sldId id="285" r:id="rId34"/>
  </p:sldIdLst>
  <p:sldSz cx="12192000" cy="6858000"/>
  <p:notesSz cx="12192000" cy="6858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880" userDrawn="1">
          <p15:clr>
            <a:srgbClr val="A4A3A4"/>
          </p15:clr>
        </p15:guide>
        <p15:guide id="2" pos="216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269"/>
    <p:restoredTop sz="94694"/>
  </p:normalViewPr>
  <p:slideViewPr>
    <p:cSldViewPr>
      <p:cViewPr varScale="1">
        <p:scale>
          <a:sx n="121" d="100"/>
          <a:sy n="121" d="100"/>
        </p:scale>
        <p:origin x="248" y="176"/>
      </p:cViewPr>
      <p:guideLst>
        <p:guide orient="horz" pos="2880"/>
        <p:guide pos="216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tableStyles" Target="tableStyles.xml"/><Relationship Id="rId21" Type="http://schemas.openxmlformats.org/officeDocument/2006/relationships/slide" Target="slides/slide19.xml"/><Relationship Id="rId34" Type="http://schemas.openxmlformats.org/officeDocument/2006/relationships/slide" Target="slides/slide32.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notesMaster" Target="notesMasters/notesMaster1.xml"/><Relationship Id="rId8" Type="http://schemas.openxmlformats.org/officeDocument/2006/relationships/slide" Target="slides/slide6.xml"/><Relationship Id="rId3" Type="http://schemas.openxmlformats.org/officeDocument/2006/relationships/slide" Target="slides/slid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DE99A44-784C-4989-A75C-9F7A9E232729}"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EF3C091A-FBD7-4E5D-A77F-40FF8202EC12}">
      <dgm:prSet/>
      <dgm:spPr>
        <a:noFill/>
        <a:ln>
          <a:solidFill>
            <a:schemeClr val="bg1"/>
          </a:solidFill>
        </a:ln>
      </dgm:spPr>
      <dgm:t>
        <a:bodyPr/>
        <a:lstStyle/>
        <a:p>
          <a:pPr algn="ctr"/>
          <a:r>
            <a:rPr lang="en-US" b="1"/>
            <a:t>LSTM1</a:t>
          </a:r>
          <a:r>
            <a:rPr lang="en-US"/>
            <a:t>: It classifies between strong (hip-hop, metal, pop, rock, reggae) and mild (jazz, disco,  country, classic, blues)</a:t>
          </a:r>
        </a:p>
      </dgm:t>
    </dgm:pt>
    <dgm:pt modelId="{F479F8DA-92CE-4FDD-ACE0-5629DF46A22A}" type="sibTrans" cxnId="{A27AD10C-B444-44D3-914B-4DF18DB13DF4}">
      <dgm:prSet/>
      <dgm:spPr/>
      <dgm:t>
        <a:bodyPr/>
        <a:lstStyle/>
        <a:p>
          <a:endParaRPr lang="en-US"/>
        </a:p>
      </dgm:t>
    </dgm:pt>
    <dgm:pt modelId="{CA04A995-1B0C-474F-B1DC-F02573F7AA41}" type="parTrans" cxnId="{A27AD10C-B444-44D3-914B-4DF18DB13DF4}">
      <dgm:prSet/>
      <dgm:spPr/>
      <dgm:t>
        <a:bodyPr/>
        <a:lstStyle/>
        <a:p>
          <a:endParaRPr lang="en-US"/>
        </a:p>
      </dgm:t>
    </dgm:pt>
    <dgm:pt modelId="{412A627C-75FA-4C78-AE93-A35874A39F6F}">
      <dgm:prSet/>
      <dgm:spPr>
        <a:noFill/>
      </dgm:spPr>
      <dgm:t>
        <a:bodyPr/>
        <a:lstStyle/>
        <a:p>
          <a:r>
            <a:rPr lang="en-US"/>
            <a:t>LSTM2a: It classifies between sub-strong1 (hip-hop, metal, and rock) and sub-strong2 (pop and  reggae)</a:t>
          </a:r>
        </a:p>
      </dgm:t>
    </dgm:pt>
    <dgm:pt modelId="{B6332CD9-694D-4102-959A-9458CCA73A98}" type="sibTrans" cxnId="{4EC2F14F-42A6-4788-AE1E-21198B28ADC6}">
      <dgm:prSet/>
      <dgm:spPr/>
      <dgm:t>
        <a:bodyPr/>
        <a:lstStyle/>
        <a:p>
          <a:endParaRPr lang="en-US"/>
        </a:p>
      </dgm:t>
    </dgm:pt>
    <dgm:pt modelId="{AE039771-E4B7-416F-940B-EF774D92DE51}" type="parTrans" cxnId="{4EC2F14F-42A6-4788-AE1E-21198B28ADC6}">
      <dgm:prSet/>
      <dgm:spPr/>
      <dgm:t>
        <a:bodyPr/>
        <a:lstStyle/>
        <a:p>
          <a:endParaRPr lang="en-US"/>
        </a:p>
      </dgm:t>
    </dgm:pt>
    <dgm:pt modelId="{C3E690E5-8BCC-4A0B-ABA6-771E87AC9C16}">
      <dgm:prSet/>
      <dgm:spPr>
        <a:noFill/>
      </dgm:spPr>
      <dgm:t>
        <a:bodyPr/>
        <a:lstStyle/>
        <a:p>
          <a:r>
            <a:rPr lang="en-US"/>
            <a:t>LSTM2b: It classifies between sub-mild1 (disco and country) and sub-mild2 (jazz, classic, and  blues)</a:t>
          </a:r>
        </a:p>
      </dgm:t>
    </dgm:pt>
    <dgm:pt modelId="{4CF770C6-06ED-4958-BAD4-F56617F37033}" type="sibTrans" cxnId="{D1CC22AA-5B39-491F-BAEF-C983378A70DC}">
      <dgm:prSet/>
      <dgm:spPr/>
      <dgm:t>
        <a:bodyPr/>
        <a:lstStyle/>
        <a:p>
          <a:endParaRPr lang="en-US"/>
        </a:p>
      </dgm:t>
    </dgm:pt>
    <dgm:pt modelId="{1A4DFA1A-6391-4FBC-B663-B298B0892E94}" type="parTrans" cxnId="{D1CC22AA-5B39-491F-BAEF-C983378A70DC}">
      <dgm:prSet/>
      <dgm:spPr/>
      <dgm:t>
        <a:bodyPr/>
        <a:lstStyle/>
        <a:p>
          <a:endParaRPr lang="en-US"/>
        </a:p>
      </dgm:t>
    </dgm:pt>
    <dgm:pt modelId="{0F3C3684-9773-45D2-B0CB-EE894C43098C}">
      <dgm:prSet/>
      <dgm:spPr>
        <a:noFill/>
      </dgm:spPr>
      <dgm:t>
        <a:bodyPr/>
        <a:lstStyle/>
        <a:p>
          <a:r>
            <a:rPr lang="en-US"/>
            <a:t>LSTM3a: It classifies between hip-hop, metal and rock</a:t>
          </a:r>
        </a:p>
      </dgm:t>
    </dgm:pt>
    <dgm:pt modelId="{FF1D13AE-019C-4650-9478-32E577EB0597}" type="sibTrans" cxnId="{5CF4040C-DA2C-45CA-A4A3-00DEAC6C727C}">
      <dgm:prSet/>
      <dgm:spPr/>
      <dgm:t>
        <a:bodyPr/>
        <a:lstStyle/>
        <a:p>
          <a:endParaRPr lang="en-US"/>
        </a:p>
      </dgm:t>
    </dgm:pt>
    <dgm:pt modelId="{5E096B2D-8BC5-4FE2-89EE-7DB43219887F}" type="parTrans" cxnId="{5CF4040C-DA2C-45CA-A4A3-00DEAC6C727C}">
      <dgm:prSet/>
      <dgm:spPr/>
      <dgm:t>
        <a:bodyPr/>
        <a:lstStyle/>
        <a:p>
          <a:endParaRPr lang="en-US"/>
        </a:p>
      </dgm:t>
    </dgm:pt>
    <dgm:pt modelId="{A4AC7FAD-F4BE-4751-8861-8213A44AD78C}">
      <dgm:prSet/>
      <dgm:spPr>
        <a:noFill/>
      </dgm:spPr>
      <dgm:t>
        <a:bodyPr/>
        <a:lstStyle/>
        <a:p>
          <a:r>
            <a:rPr lang="en-US"/>
            <a:t>LSTM3b: It classifies between pop and reggae</a:t>
          </a:r>
        </a:p>
      </dgm:t>
    </dgm:pt>
    <dgm:pt modelId="{4549F730-8B93-42DA-9F59-EC39A47E44F2}" type="sibTrans" cxnId="{C2F33464-A24F-4F9D-A179-C92D6D113083}">
      <dgm:prSet/>
      <dgm:spPr/>
      <dgm:t>
        <a:bodyPr/>
        <a:lstStyle/>
        <a:p>
          <a:endParaRPr lang="en-US"/>
        </a:p>
      </dgm:t>
    </dgm:pt>
    <dgm:pt modelId="{0B4824E1-B0EF-4054-A7FB-ACD5A4B19652}" type="parTrans" cxnId="{C2F33464-A24F-4F9D-A179-C92D6D113083}">
      <dgm:prSet/>
      <dgm:spPr/>
      <dgm:t>
        <a:bodyPr/>
        <a:lstStyle/>
        <a:p>
          <a:endParaRPr lang="en-US"/>
        </a:p>
      </dgm:t>
    </dgm:pt>
    <dgm:pt modelId="{4497637C-72AD-46BA-A90D-BEC27439E505}">
      <dgm:prSet/>
      <dgm:spPr>
        <a:noFill/>
      </dgm:spPr>
      <dgm:t>
        <a:bodyPr/>
        <a:lstStyle/>
        <a:p>
          <a:r>
            <a:rPr lang="en-US"/>
            <a:t>LSTM3c: It classifies between disco and country</a:t>
          </a:r>
        </a:p>
      </dgm:t>
    </dgm:pt>
    <dgm:pt modelId="{53218D70-1B96-4C6E-ACD2-D8437CF28B28}" type="sibTrans" cxnId="{AA612B25-73B0-4516-94C5-46A3E8551694}">
      <dgm:prSet/>
      <dgm:spPr/>
      <dgm:t>
        <a:bodyPr/>
        <a:lstStyle/>
        <a:p>
          <a:endParaRPr lang="en-US"/>
        </a:p>
      </dgm:t>
    </dgm:pt>
    <dgm:pt modelId="{BFCA70F2-CADA-4684-9AD2-FE77D3A42723}" type="parTrans" cxnId="{AA612B25-73B0-4516-94C5-46A3E8551694}">
      <dgm:prSet/>
      <dgm:spPr/>
      <dgm:t>
        <a:bodyPr/>
        <a:lstStyle/>
        <a:p>
          <a:endParaRPr lang="en-US"/>
        </a:p>
      </dgm:t>
    </dgm:pt>
    <dgm:pt modelId="{9304442B-2B02-402C-B508-4DC41DF14C8F}">
      <dgm:prSet/>
      <dgm:spPr>
        <a:noFill/>
      </dgm:spPr>
      <dgm:t>
        <a:bodyPr/>
        <a:lstStyle/>
        <a:p>
          <a:r>
            <a:rPr lang="en-US"/>
            <a:t>LSTM3d: It classifies between jazz, classic, and blues.</a:t>
          </a:r>
        </a:p>
      </dgm:t>
    </dgm:pt>
    <dgm:pt modelId="{8BE5370D-C13E-48AD-B4DF-1A029766D286}" type="sibTrans" cxnId="{CE802A8D-9958-47DE-BA55-4CE2A1F5B781}">
      <dgm:prSet/>
      <dgm:spPr/>
      <dgm:t>
        <a:bodyPr/>
        <a:lstStyle/>
        <a:p>
          <a:endParaRPr lang="en-US"/>
        </a:p>
      </dgm:t>
    </dgm:pt>
    <dgm:pt modelId="{3F01122E-2EBB-491E-907F-4DF9A6E9DBE9}" type="parTrans" cxnId="{CE802A8D-9958-47DE-BA55-4CE2A1F5B781}">
      <dgm:prSet/>
      <dgm:spPr/>
      <dgm:t>
        <a:bodyPr/>
        <a:lstStyle/>
        <a:p>
          <a:endParaRPr lang="en-US"/>
        </a:p>
      </dgm:t>
    </dgm:pt>
    <dgm:pt modelId="{62432DB0-64DD-5F42-A6F1-DD5F3F174212}" type="pres">
      <dgm:prSet presAssocID="{0DE99A44-784C-4989-A75C-9F7A9E232729}" presName="diagram" presStyleCnt="0">
        <dgm:presLayoutVars>
          <dgm:dir/>
          <dgm:resizeHandles val="exact"/>
        </dgm:presLayoutVars>
      </dgm:prSet>
      <dgm:spPr/>
    </dgm:pt>
    <dgm:pt modelId="{6CC0E3DD-46D2-BD41-B84A-68E09D5B9D24}" type="pres">
      <dgm:prSet presAssocID="{EF3C091A-FBD7-4E5D-A77F-40FF8202EC12}" presName="node" presStyleLbl="node1" presStyleIdx="0" presStyleCnt="7">
        <dgm:presLayoutVars>
          <dgm:bulletEnabled val="1"/>
        </dgm:presLayoutVars>
      </dgm:prSet>
      <dgm:spPr/>
    </dgm:pt>
    <dgm:pt modelId="{D93B285C-D268-094A-A7A5-CA8C9B93265A}" type="pres">
      <dgm:prSet presAssocID="{F479F8DA-92CE-4FDD-ACE0-5629DF46A22A}" presName="sibTrans" presStyleCnt="0"/>
      <dgm:spPr/>
    </dgm:pt>
    <dgm:pt modelId="{6A1D2D13-3755-E443-B296-7C5D9E3FF5F4}" type="pres">
      <dgm:prSet presAssocID="{412A627C-75FA-4C78-AE93-A35874A39F6F}" presName="node" presStyleLbl="node1" presStyleIdx="1" presStyleCnt="7">
        <dgm:presLayoutVars>
          <dgm:bulletEnabled val="1"/>
        </dgm:presLayoutVars>
      </dgm:prSet>
      <dgm:spPr/>
    </dgm:pt>
    <dgm:pt modelId="{18A3920F-4034-F145-8C31-4B88BB6B8EC1}" type="pres">
      <dgm:prSet presAssocID="{B6332CD9-694D-4102-959A-9458CCA73A98}" presName="sibTrans" presStyleCnt="0"/>
      <dgm:spPr/>
    </dgm:pt>
    <dgm:pt modelId="{C1A130DD-3FF8-4D4A-A482-4480B7077C80}" type="pres">
      <dgm:prSet presAssocID="{C3E690E5-8BCC-4A0B-ABA6-771E87AC9C16}" presName="node" presStyleLbl="node1" presStyleIdx="2" presStyleCnt="7">
        <dgm:presLayoutVars>
          <dgm:bulletEnabled val="1"/>
        </dgm:presLayoutVars>
      </dgm:prSet>
      <dgm:spPr/>
    </dgm:pt>
    <dgm:pt modelId="{B2D24E1B-E0E7-9144-93E0-83667AE8E577}" type="pres">
      <dgm:prSet presAssocID="{4CF770C6-06ED-4958-BAD4-F56617F37033}" presName="sibTrans" presStyleCnt="0"/>
      <dgm:spPr/>
    </dgm:pt>
    <dgm:pt modelId="{32C65FFD-5E89-D944-AAEC-ECECA3698FFA}" type="pres">
      <dgm:prSet presAssocID="{0F3C3684-9773-45D2-B0CB-EE894C43098C}" presName="node" presStyleLbl="node1" presStyleIdx="3" presStyleCnt="7">
        <dgm:presLayoutVars>
          <dgm:bulletEnabled val="1"/>
        </dgm:presLayoutVars>
      </dgm:prSet>
      <dgm:spPr/>
    </dgm:pt>
    <dgm:pt modelId="{31C4544F-5DDB-D84B-9268-A5EF10A496AD}" type="pres">
      <dgm:prSet presAssocID="{FF1D13AE-019C-4650-9478-32E577EB0597}" presName="sibTrans" presStyleCnt="0"/>
      <dgm:spPr/>
    </dgm:pt>
    <dgm:pt modelId="{88C1254E-3A7B-594E-8C94-971EA4C5D962}" type="pres">
      <dgm:prSet presAssocID="{A4AC7FAD-F4BE-4751-8861-8213A44AD78C}" presName="node" presStyleLbl="node1" presStyleIdx="4" presStyleCnt="7">
        <dgm:presLayoutVars>
          <dgm:bulletEnabled val="1"/>
        </dgm:presLayoutVars>
      </dgm:prSet>
      <dgm:spPr/>
    </dgm:pt>
    <dgm:pt modelId="{39024E91-50D9-CA42-81F2-093387BF8D1B}" type="pres">
      <dgm:prSet presAssocID="{4549F730-8B93-42DA-9F59-EC39A47E44F2}" presName="sibTrans" presStyleCnt="0"/>
      <dgm:spPr/>
    </dgm:pt>
    <dgm:pt modelId="{3E63E42C-7A98-CC43-B0FB-30E52A6C475F}" type="pres">
      <dgm:prSet presAssocID="{4497637C-72AD-46BA-A90D-BEC27439E505}" presName="node" presStyleLbl="node1" presStyleIdx="5" presStyleCnt="7">
        <dgm:presLayoutVars>
          <dgm:bulletEnabled val="1"/>
        </dgm:presLayoutVars>
      </dgm:prSet>
      <dgm:spPr/>
    </dgm:pt>
    <dgm:pt modelId="{3CE4BBBE-583A-6343-8FDA-47A3BD5C6837}" type="pres">
      <dgm:prSet presAssocID="{53218D70-1B96-4C6E-ACD2-D8437CF28B28}" presName="sibTrans" presStyleCnt="0"/>
      <dgm:spPr/>
    </dgm:pt>
    <dgm:pt modelId="{3C6A5E0E-757F-644E-A50D-656B2DF687F0}" type="pres">
      <dgm:prSet presAssocID="{9304442B-2B02-402C-B508-4DC41DF14C8F}" presName="node" presStyleLbl="node1" presStyleIdx="6" presStyleCnt="7">
        <dgm:presLayoutVars>
          <dgm:bulletEnabled val="1"/>
        </dgm:presLayoutVars>
      </dgm:prSet>
      <dgm:spPr/>
    </dgm:pt>
  </dgm:ptLst>
  <dgm:cxnLst>
    <dgm:cxn modelId="{5CF4040C-DA2C-45CA-A4A3-00DEAC6C727C}" srcId="{0DE99A44-784C-4989-A75C-9F7A9E232729}" destId="{0F3C3684-9773-45D2-B0CB-EE894C43098C}" srcOrd="3" destOrd="0" parTransId="{5E096B2D-8BC5-4FE2-89EE-7DB43219887F}" sibTransId="{FF1D13AE-019C-4650-9478-32E577EB0597}"/>
    <dgm:cxn modelId="{A27AD10C-B444-44D3-914B-4DF18DB13DF4}" srcId="{0DE99A44-784C-4989-A75C-9F7A9E232729}" destId="{EF3C091A-FBD7-4E5D-A77F-40FF8202EC12}" srcOrd="0" destOrd="0" parTransId="{CA04A995-1B0C-474F-B1DC-F02573F7AA41}" sibTransId="{F479F8DA-92CE-4FDD-ACE0-5629DF46A22A}"/>
    <dgm:cxn modelId="{3591410F-73B0-1145-AC49-C458B4D8B777}" type="presOf" srcId="{4497637C-72AD-46BA-A90D-BEC27439E505}" destId="{3E63E42C-7A98-CC43-B0FB-30E52A6C475F}" srcOrd="0" destOrd="0" presId="urn:microsoft.com/office/officeart/2005/8/layout/default"/>
    <dgm:cxn modelId="{AA612B25-73B0-4516-94C5-46A3E8551694}" srcId="{0DE99A44-784C-4989-A75C-9F7A9E232729}" destId="{4497637C-72AD-46BA-A90D-BEC27439E505}" srcOrd="5" destOrd="0" parTransId="{BFCA70F2-CADA-4684-9AD2-FE77D3A42723}" sibTransId="{53218D70-1B96-4C6E-ACD2-D8437CF28B28}"/>
    <dgm:cxn modelId="{EF3EA930-8664-A848-AE24-35B08576890F}" type="presOf" srcId="{0F3C3684-9773-45D2-B0CB-EE894C43098C}" destId="{32C65FFD-5E89-D944-AAEC-ECECA3698FFA}" srcOrd="0" destOrd="0" presId="urn:microsoft.com/office/officeart/2005/8/layout/default"/>
    <dgm:cxn modelId="{69F5B530-97D5-614A-A1EB-34736D3D51BF}" type="presOf" srcId="{0DE99A44-784C-4989-A75C-9F7A9E232729}" destId="{62432DB0-64DD-5F42-A6F1-DD5F3F174212}" srcOrd="0" destOrd="0" presId="urn:microsoft.com/office/officeart/2005/8/layout/default"/>
    <dgm:cxn modelId="{4EC2F14F-42A6-4788-AE1E-21198B28ADC6}" srcId="{0DE99A44-784C-4989-A75C-9F7A9E232729}" destId="{412A627C-75FA-4C78-AE93-A35874A39F6F}" srcOrd="1" destOrd="0" parTransId="{AE039771-E4B7-416F-940B-EF774D92DE51}" sibTransId="{B6332CD9-694D-4102-959A-9458CCA73A98}"/>
    <dgm:cxn modelId="{C2F33464-A24F-4F9D-A179-C92D6D113083}" srcId="{0DE99A44-784C-4989-A75C-9F7A9E232729}" destId="{A4AC7FAD-F4BE-4751-8861-8213A44AD78C}" srcOrd="4" destOrd="0" parTransId="{0B4824E1-B0EF-4054-A7FB-ACD5A4B19652}" sibTransId="{4549F730-8B93-42DA-9F59-EC39A47E44F2}"/>
    <dgm:cxn modelId="{D2B1DC7D-544D-B84D-8E82-3C53390DF292}" type="presOf" srcId="{9304442B-2B02-402C-B508-4DC41DF14C8F}" destId="{3C6A5E0E-757F-644E-A50D-656B2DF687F0}" srcOrd="0" destOrd="0" presId="urn:microsoft.com/office/officeart/2005/8/layout/default"/>
    <dgm:cxn modelId="{CE802A8D-9958-47DE-BA55-4CE2A1F5B781}" srcId="{0DE99A44-784C-4989-A75C-9F7A9E232729}" destId="{9304442B-2B02-402C-B508-4DC41DF14C8F}" srcOrd="6" destOrd="0" parTransId="{3F01122E-2EBB-491E-907F-4DF9A6E9DBE9}" sibTransId="{8BE5370D-C13E-48AD-B4DF-1A029766D286}"/>
    <dgm:cxn modelId="{D1CC22AA-5B39-491F-BAEF-C983378A70DC}" srcId="{0DE99A44-784C-4989-A75C-9F7A9E232729}" destId="{C3E690E5-8BCC-4A0B-ABA6-771E87AC9C16}" srcOrd="2" destOrd="0" parTransId="{1A4DFA1A-6391-4FBC-B663-B298B0892E94}" sibTransId="{4CF770C6-06ED-4958-BAD4-F56617F37033}"/>
    <dgm:cxn modelId="{2C9ACAC7-BC65-F644-97D3-9F52AB66B794}" type="presOf" srcId="{EF3C091A-FBD7-4E5D-A77F-40FF8202EC12}" destId="{6CC0E3DD-46D2-BD41-B84A-68E09D5B9D24}" srcOrd="0" destOrd="0" presId="urn:microsoft.com/office/officeart/2005/8/layout/default"/>
    <dgm:cxn modelId="{252A20D3-FFF0-2A41-8801-418985DA85E5}" type="presOf" srcId="{C3E690E5-8BCC-4A0B-ABA6-771E87AC9C16}" destId="{C1A130DD-3FF8-4D4A-A482-4480B7077C80}" srcOrd="0" destOrd="0" presId="urn:microsoft.com/office/officeart/2005/8/layout/default"/>
    <dgm:cxn modelId="{4B2240E1-D71C-4443-8140-D06510D28964}" type="presOf" srcId="{412A627C-75FA-4C78-AE93-A35874A39F6F}" destId="{6A1D2D13-3755-E443-B296-7C5D9E3FF5F4}" srcOrd="0" destOrd="0" presId="urn:microsoft.com/office/officeart/2005/8/layout/default"/>
    <dgm:cxn modelId="{B4C726E7-E1E0-3146-885A-9CA677D80705}" type="presOf" srcId="{A4AC7FAD-F4BE-4751-8861-8213A44AD78C}" destId="{88C1254E-3A7B-594E-8C94-971EA4C5D962}" srcOrd="0" destOrd="0" presId="urn:microsoft.com/office/officeart/2005/8/layout/default"/>
    <dgm:cxn modelId="{6FC6B843-40D2-3840-91E5-332703883D55}" type="presParOf" srcId="{62432DB0-64DD-5F42-A6F1-DD5F3F174212}" destId="{6CC0E3DD-46D2-BD41-B84A-68E09D5B9D24}" srcOrd="0" destOrd="0" presId="urn:microsoft.com/office/officeart/2005/8/layout/default"/>
    <dgm:cxn modelId="{DB4C5DD4-2371-0746-A56E-E5BDDE6E664D}" type="presParOf" srcId="{62432DB0-64DD-5F42-A6F1-DD5F3F174212}" destId="{D93B285C-D268-094A-A7A5-CA8C9B93265A}" srcOrd="1" destOrd="0" presId="urn:microsoft.com/office/officeart/2005/8/layout/default"/>
    <dgm:cxn modelId="{FBE00342-B844-7E48-96EA-40F799D85763}" type="presParOf" srcId="{62432DB0-64DD-5F42-A6F1-DD5F3F174212}" destId="{6A1D2D13-3755-E443-B296-7C5D9E3FF5F4}" srcOrd="2" destOrd="0" presId="urn:microsoft.com/office/officeart/2005/8/layout/default"/>
    <dgm:cxn modelId="{01327FE7-9AED-E848-BB42-2C0C7CF5EE37}" type="presParOf" srcId="{62432DB0-64DD-5F42-A6F1-DD5F3F174212}" destId="{18A3920F-4034-F145-8C31-4B88BB6B8EC1}" srcOrd="3" destOrd="0" presId="urn:microsoft.com/office/officeart/2005/8/layout/default"/>
    <dgm:cxn modelId="{7896E745-A0EC-8E46-AB13-502722CE4F2D}" type="presParOf" srcId="{62432DB0-64DD-5F42-A6F1-DD5F3F174212}" destId="{C1A130DD-3FF8-4D4A-A482-4480B7077C80}" srcOrd="4" destOrd="0" presId="urn:microsoft.com/office/officeart/2005/8/layout/default"/>
    <dgm:cxn modelId="{E3925398-E228-5B46-87B5-5601F67DD9B9}" type="presParOf" srcId="{62432DB0-64DD-5F42-A6F1-DD5F3F174212}" destId="{B2D24E1B-E0E7-9144-93E0-83667AE8E577}" srcOrd="5" destOrd="0" presId="urn:microsoft.com/office/officeart/2005/8/layout/default"/>
    <dgm:cxn modelId="{1A494529-2BB3-DC4A-BEF5-AF2A9AD94D85}" type="presParOf" srcId="{62432DB0-64DD-5F42-A6F1-DD5F3F174212}" destId="{32C65FFD-5E89-D944-AAEC-ECECA3698FFA}" srcOrd="6" destOrd="0" presId="urn:microsoft.com/office/officeart/2005/8/layout/default"/>
    <dgm:cxn modelId="{CF08F8A7-E068-C94A-8561-5113773E5D94}" type="presParOf" srcId="{62432DB0-64DD-5F42-A6F1-DD5F3F174212}" destId="{31C4544F-5DDB-D84B-9268-A5EF10A496AD}" srcOrd="7" destOrd="0" presId="urn:microsoft.com/office/officeart/2005/8/layout/default"/>
    <dgm:cxn modelId="{9BCBC9A1-5EDA-B541-89ED-0F9C6090FB0C}" type="presParOf" srcId="{62432DB0-64DD-5F42-A6F1-DD5F3F174212}" destId="{88C1254E-3A7B-594E-8C94-971EA4C5D962}" srcOrd="8" destOrd="0" presId="urn:microsoft.com/office/officeart/2005/8/layout/default"/>
    <dgm:cxn modelId="{C01F88E7-B303-B949-BA92-49884FD6C920}" type="presParOf" srcId="{62432DB0-64DD-5F42-A6F1-DD5F3F174212}" destId="{39024E91-50D9-CA42-81F2-093387BF8D1B}" srcOrd="9" destOrd="0" presId="urn:microsoft.com/office/officeart/2005/8/layout/default"/>
    <dgm:cxn modelId="{1C5581C7-972B-BE44-909E-57AED695F04F}" type="presParOf" srcId="{62432DB0-64DD-5F42-A6F1-DD5F3F174212}" destId="{3E63E42C-7A98-CC43-B0FB-30E52A6C475F}" srcOrd="10" destOrd="0" presId="urn:microsoft.com/office/officeart/2005/8/layout/default"/>
    <dgm:cxn modelId="{1CC15DE5-172B-C549-826C-41EAB559B767}" type="presParOf" srcId="{62432DB0-64DD-5F42-A6F1-DD5F3F174212}" destId="{3CE4BBBE-583A-6343-8FDA-47A3BD5C6837}" srcOrd="11" destOrd="0" presId="urn:microsoft.com/office/officeart/2005/8/layout/default"/>
    <dgm:cxn modelId="{1CB60D83-C956-C84E-B29D-29A87175FF07}" type="presParOf" srcId="{62432DB0-64DD-5F42-A6F1-DD5F3F174212}" destId="{3C6A5E0E-757F-644E-A50D-656B2DF687F0}" srcOrd="12"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C0E3DD-46D2-BD41-B84A-68E09D5B9D24}">
      <dsp:nvSpPr>
        <dsp:cNvPr id="0" name=""/>
        <dsp:cNvSpPr/>
      </dsp:nvSpPr>
      <dsp:spPr>
        <a:xfrm>
          <a:off x="3145" y="181197"/>
          <a:ext cx="2495416" cy="1497249"/>
        </a:xfrm>
        <a:prstGeom prst="rect">
          <a:avLst/>
        </a:prstGeom>
        <a:noFill/>
        <a:ln w="2540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b="1" kern="1200"/>
            <a:t>LSTM1</a:t>
          </a:r>
          <a:r>
            <a:rPr lang="en-US" sz="1700" kern="1200"/>
            <a:t>: It classifies between strong (hip-hop, metal, pop, rock, reggae) and mild (jazz, disco,  country, classic, blues)</a:t>
          </a:r>
        </a:p>
      </dsp:txBody>
      <dsp:txXfrm>
        <a:off x="3145" y="181197"/>
        <a:ext cx="2495416" cy="1497249"/>
      </dsp:txXfrm>
    </dsp:sp>
    <dsp:sp modelId="{6A1D2D13-3755-E443-B296-7C5D9E3FF5F4}">
      <dsp:nvSpPr>
        <dsp:cNvPr id="0" name=""/>
        <dsp:cNvSpPr/>
      </dsp:nvSpPr>
      <dsp:spPr>
        <a:xfrm>
          <a:off x="2748103" y="181197"/>
          <a:ext cx="2495416" cy="1497249"/>
        </a:xfrm>
        <a:prstGeom prst="rect">
          <a:avLst/>
        </a:prstGeom>
        <a:no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a:t>LSTM2a: It classifies between sub-strong1 (hip-hop, metal, and rock) and sub-strong2 (pop and  reggae)</a:t>
          </a:r>
        </a:p>
      </dsp:txBody>
      <dsp:txXfrm>
        <a:off x="2748103" y="181197"/>
        <a:ext cx="2495416" cy="1497249"/>
      </dsp:txXfrm>
    </dsp:sp>
    <dsp:sp modelId="{C1A130DD-3FF8-4D4A-A482-4480B7077C80}">
      <dsp:nvSpPr>
        <dsp:cNvPr id="0" name=""/>
        <dsp:cNvSpPr/>
      </dsp:nvSpPr>
      <dsp:spPr>
        <a:xfrm>
          <a:off x="5493060" y="181197"/>
          <a:ext cx="2495416" cy="1497249"/>
        </a:xfrm>
        <a:prstGeom prst="rect">
          <a:avLst/>
        </a:prstGeom>
        <a:no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a:t>LSTM2b: It classifies between sub-mild1 (disco and country) and sub-mild2 (jazz, classic, and  blues)</a:t>
          </a:r>
        </a:p>
      </dsp:txBody>
      <dsp:txXfrm>
        <a:off x="5493060" y="181197"/>
        <a:ext cx="2495416" cy="1497249"/>
      </dsp:txXfrm>
    </dsp:sp>
    <dsp:sp modelId="{32C65FFD-5E89-D944-AAEC-ECECA3698FFA}">
      <dsp:nvSpPr>
        <dsp:cNvPr id="0" name=""/>
        <dsp:cNvSpPr/>
      </dsp:nvSpPr>
      <dsp:spPr>
        <a:xfrm>
          <a:off x="8238018" y="181197"/>
          <a:ext cx="2495416" cy="1497249"/>
        </a:xfrm>
        <a:prstGeom prst="rect">
          <a:avLst/>
        </a:prstGeom>
        <a:no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a:t>LSTM3a: It classifies between hip-hop, metal and rock</a:t>
          </a:r>
        </a:p>
      </dsp:txBody>
      <dsp:txXfrm>
        <a:off x="8238018" y="181197"/>
        <a:ext cx="2495416" cy="1497249"/>
      </dsp:txXfrm>
    </dsp:sp>
    <dsp:sp modelId="{88C1254E-3A7B-594E-8C94-971EA4C5D962}">
      <dsp:nvSpPr>
        <dsp:cNvPr id="0" name=""/>
        <dsp:cNvSpPr/>
      </dsp:nvSpPr>
      <dsp:spPr>
        <a:xfrm>
          <a:off x="1375624" y="1927988"/>
          <a:ext cx="2495416" cy="1497249"/>
        </a:xfrm>
        <a:prstGeom prst="rect">
          <a:avLst/>
        </a:prstGeom>
        <a:no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a:t>LSTM3b: It classifies between pop and reggae</a:t>
          </a:r>
        </a:p>
      </dsp:txBody>
      <dsp:txXfrm>
        <a:off x="1375624" y="1927988"/>
        <a:ext cx="2495416" cy="1497249"/>
      </dsp:txXfrm>
    </dsp:sp>
    <dsp:sp modelId="{3E63E42C-7A98-CC43-B0FB-30E52A6C475F}">
      <dsp:nvSpPr>
        <dsp:cNvPr id="0" name=""/>
        <dsp:cNvSpPr/>
      </dsp:nvSpPr>
      <dsp:spPr>
        <a:xfrm>
          <a:off x="4120581" y="1927988"/>
          <a:ext cx="2495416" cy="1497249"/>
        </a:xfrm>
        <a:prstGeom prst="rect">
          <a:avLst/>
        </a:prstGeom>
        <a:no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a:t>LSTM3c: It classifies between disco and country</a:t>
          </a:r>
        </a:p>
      </dsp:txBody>
      <dsp:txXfrm>
        <a:off x="4120581" y="1927988"/>
        <a:ext cx="2495416" cy="1497249"/>
      </dsp:txXfrm>
    </dsp:sp>
    <dsp:sp modelId="{3C6A5E0E-757F-644E-A50D-656B2DF687F0}">
      <dsp:nvSpPr>
        <dsp:cNvPr id="0" name=""/>
        <dsp:cNvSpPr/>
      </dsp:nvSpPr>
      <dsp:spPr>
        <a:xfrm>
          <a:off x="6865539" y="1927988"/>
          <a:ext cx="2495416" cy="1497249"/>
        </a:xfrm>
        <a:prstGeom prst="rect">
          <a:avLst/>
        </a:prstGeom>
        <a:no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a:t>LSTM3d: It classifies between jazz, classic, and blues.</a:t>
          </a:r>
        </a:p>
      </dsp:txBody>
      <dsp:txXfrm>
        <a:off x="6865539" y="1927988"/>
        <a:ext cx="2495416" cy="1497249"/>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283200" cy="3444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6905625" y="0"/>
            <a:ext cx="5283200" cy="344488"/>
          </a:xfrm>
          <a:prstGeom prst="rect">
            <a:avLst/>
          </a:prstGeom>
        </p:spPr>
        <p:txBody>
          <a:bodyPr vert="horz" lIns="91440" tIns="45720" rIns="91440" bIns="45720" rtlCol="0"/>
          <a:lstStyle>
            <a:lvl1pPr algn="r">
              <a:defRPr sz="1200"/>
            </a:lvl1pPr>
          </a:lstStyle>
          <a:p>
            <a:fld id="{B3BEB8C8-D550-EF4B-A4DD-5F789424ECA8}" type="datetimeFigureOut">
              <a:rPr lang="en-US" smtClean="0"/>
              <a:t>12/1/22</a:t>
            </a:fld>
            <a:endParaRPr lang="en-US"/>
          </a:p>
        </p:txBody>
      </p:sp>
      <p:sp>
        <p:nvSpPr>
          <p:cNvPr id="4" name="Slide Image Placeholder 3"/>
          <p:cNvSpPr>
            <a:spLocks noGrp="1" noRot="1" noChangeAspect="1"/>
          </p:cNvSpPr>
          <p:nvPr>
            <p:ph type="sldImg" idx="2"/>
          </p:nvPr>
        </p:nvSpPr>
        <p:spPr>
          <a:xfrm>
            <a:off x="4038600" y="857250"/>
            <a:ext cx="41148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1219200" y="3300413"/>
            <a:ext cx="9753600" cy="2700337"/>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6513513"/>
            <a:ext cx="5283200" cy="3444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6905625" y="6513513"/>
            <a:ext cx="5283200" cy="344487"/>
          </a:xfrm>
          <a:prstGeom prst="rect">
            <a:avLst/>
          </a:prstGeom>
        </p:spPr>
        <p:txBody>
          <a:bodyPr vert="horz" lIns="91440" tIns="45720" rIns="91440" bIns="45720" rtlCol="0" anchor="b"/>
          <a:lstStyle>
            <a:lvl1pPr algn="r">
              <a:defRPr sz="1200"/>
            </a:lvl1pPr>
          </a:lstStyle>
          <a:p>
            <a:fld id="{6F56BA48-62DB-2C42-9217-F0B0F77EE896}" type="slidenum">
              <a:rPr lang="en-US" smtClean="0"/>
              <a:t>‹#›</a:t>
            </a:fld>
            <a:endParaRPr lang="en-US"/>
          </a:p>
        </p:txBody>
      </p:sp>
    </p:spTree>
    <p:extLst>
      <p:ext uri="{BB962C8B-B14F-4D97-AF65-F5344CB8AC3E}">
        <p14:creationId xmlns:p14="http://schemas.microsoft.com/office/powerpoint/2010/main" val="1819385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F56BA48-62DB-2C42-9217-F0B0F77EE896}" type="slidenum">
              <a:rPr lang="en-US" smtClean="0"/>
              <a:t>1</a:t>
            </a:fld>
            <a:endParaRPr lang="en-US"/>
          </a:p>
        </p:txBody>
      </p:sp>
    </p:spTree>
    <p:extLst>
      <p:ext uri="{BB962C8B-B14F-4D97-AF65-F5344CB8AC3E}">
        <p14:creationId xmlns:p14="http://schemas.microsoft.com/office/powerpoint/2010/main" val="29176895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Collaborative – if A,B,C,D listen to same genre then A would also like the songs B,C,D listen to. Con: need larger dataset</a:t>
            </a:r>
          </a:p>
          <a:p>
            <a:r>
              <a:rPr lang="en-US" dirty="0" err="1"/>
              <a:t>Knwoledge</a:t>
            </a:r>
            <a:r>
              <a:rPr lang="en-US" dirty="0"/>
              <a:t> – take feedback from user at regular periods. Con: </a:t>
            </a:r>
            <a:r>
              <a:rPr lang="en-US" dirty="0" err="1"/>
              <a:t>tto</a:t>
            </a:r>
            <a:r>
              <a:rPr lang="en-US" dirty="0"/>
              <a:t> much dependent on user’s feedback</a:t>
            </a:r>
          </a:p>
          <a:p>
            <a:endParaRPr lang="en-US" dirty="0"/>
          </a:p>
        </p:txBody>
      </p:sp>
      <p:sp>
        <p:nvSpPr>
          <p:cNvPr id="4" name="Slide Number Placeholder 3"/>
          <p:cNvSpPr>
            <a:spLocks noGrp="1"/>
          </p:cNvSpPr>
          <p:nvPr>
            <p:ph type="sldNum" sz="quarter" idx="5"/>
          </p:nvPr>
        </p:nvSpPr>
        <p:spPr/>
        <p:txBody>
          <a:bodyPr/>
          <a:lstStyle/>
          <a:p>
            <a:fld id="{6F56BA48-62DB-2C42-9217-F0B0F77EE896}" type="slidenum">
              <a:rPr lang="en-US" smtClean="0"/>
              <a:t>4</a:t>
            </a:fld>
            <a:endParaRPr lang="en-US"/>
          </a:p>
        </p:txBody>
      </p:sp>
    </p:spTree>
    <p:extLst>
      <p:ext uri="{BB962C8B-B14F-4D97-AF65-F5344CB8AC3E}">
        <p14:creationId xmlns:p14="http://schemas.microsoft.com/office/powerpoint/2010/main" val="157190194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21.pn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slid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2901200" y="2600133"/>
            <a:ext cx="6389600" cy="8596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3600"/>
              <a:buNone/>
              <a:defRPr sz="4800" b="1">
                <a:solidFill>
                  <a:schemeClr val="lt1"/>
                </a:solidFill>
              </a:defRPr>
            </a:lvl1pPr>
            <a:lvl2pPr lvl="1" algn="ctr">
              <a:spcBef>
                <a:spcPts val="0"/>
              </a:spcBef>
              <a:spcAft>
                <a:spcPts val="0"/>
              </a:spcAft>
              <a:buClr>
                <a:schemeClr val="lt1"/>
              </a:buClr>
              <a:buSzPts val="3600"/>
              <a:buNone/>
              <a:defRPr sz="4800" b="1">
                <a:solidFill>
                  <a:schemeClr val="lt1"/>
                </a:solidFill>
              </a:defRPr>
            </a:lvl2pPr>
            <a:lvl3pPr lvl="2" algn="ctr">
              <a:spcBef>
                <a:spcPts val="0"/>
              </a:spcBef>
              <a:spcAft>
                <a:spcPts val="0"/>
              </a:spcAft>
              <a:buClr>
                <a:schemeClr val="lt1"/>
              </a:buClr>
              <a:buSzPts val="3600"/>
              <a:buNone/>
              <a:defRPr sz="4800" b="1">
                <a:solidFill>
                  <a:schemeClr val="lt1"/>
                </a:solidFill>
              </a:defRPr>
            </a:lvl3pPr>
            <a:lvl4pPr lvl="3" algn="ctr">
              <a:spcBef>
                <a:spcPts val="0"/>
              </a:spcBef>
              <a:spcAft>
                <a:spcPts val="0"/>
              </a:spcAft>
              <a:buClr>
                <a:schemeClr val="lt1"/>
              </a:buClr>
              <a:buSzPts val="3600"/>
              <a:buNone/>
              <a:defRPr sz="4800" b="1">
                <a:solidFill>
                  <a:schemeClr val="lt1"/>
                </a:solidFill>
              </a:defRPr>
            </a:lvl4pPr>
            <a:lvl5pPr lvl="4" algn="ctr">
              <a:spcBef>
                <a:spcPts val="0"/>
              </a:spcBef>
              <a:spcAft>
                <a:spcPts val="0"/>
              </a:spcAft>
              <a:buClr>
                <a:schemeClr val="lt1"/>
              </a:buClr>
              <a:buSzPts val="3600"/>
              <a:buNone/>
              <a:defRPr sz="4800" b="1">
                <a:solidFill>
                  <a:schemeClr val="lt1"/>
                </a:solidFill>
              </a:defRPr>
            </a:lvl5pPr>
            <a:lvl6pPr lvl="5" algn="ctr">
              <a:spcBef>
                <a:spcPts val="0"/>
              </a:spcBef>
              <a:spcAft>
                <a:spcPts val="0"/>
              </a:spcAft>
              <a:buClr>
                <a:schemeClr val="lt1"/>
              </a:buClr>
              <a:buSzPts val="3600"/>
              <a:buNone/>
              <a:defRPr sz="4800" b="1">
                <a:solidFill>
                  <a:schemeClr val="lt1"/>
                </a:solidFill>
              </a:defRPr>
            </a:lvl6pPr>
            <a:lvl7pPr lvl="6" algn="ctr">
              <a:spcBef>
                <a:spcPts val="0"/>
              </a:spcBef>
              <a:spcAft>
                <a:spcPts val="0"/>
              </a:spcAft>
              <a:buClr>
                <a:schemeClr val="lt1"/>
              </a:buClr>
              <a:buSzPts val="3600"/>
              <a:buNone/>
              <a:defRPr sz="4800" b="1">
                <a:solidFill>
                  <a:schemeClr val="lt1"/>
                </a:solidFill>
              </a:defRPr>
            </a:lvl7pPr>
            <a:lvl8pPr lvl="7" algn="ctr">
              <a:spcBef>
                <a:spcPts val="0"/>
              </a:spcBef>
              <a:spcAft>
                <a:spcPts val="0"/>
              </a:spcAft>
              <a:buClr>
                <a:schemeClr val="lt1"/>
              </a:buClr>
              <a:buSzPts val="3600"/>
              <a:buNone/>
              <a:defRPr sz="4800" b="1">
                <a:solidFill>
                  <a:schemeClr val="lt1"/>
                </a:solidFill>
              </a:defRPr>
            </a:lvl8pPr>
            <a:lvl9pPr lvl="8" algn="ctr">
              <a:spcBef>
                <a:spcPts val="0"/>
              </a:spcBef>
              <a:spcAft>
                <a:spcPts val="0"/>
              </a:spcAft>
              <a:buClr>
                <a:schemeClr val="lt1"/>
              </a:buClr>
              <a:buSzPts val="3600"/>
              <a:buNone/>
              <a:defRPr sz="4800" b="1">
                <a:solidFill>
                  <a:schemeClr val="lt1"/>
                </a:solidFill>
              </a:defRPr>
            </a:lvl9pPr>
          </a:lstStyle>
          <a:p>
            <a:r>
              <a:rPr lang="en-GB"/>
              <a:t>Click to edit Master title style</a:t>
            </a:r>
            <a:endParaRPr/>
          </a:p>
        </p:txBody>
      </p:sp>
      <p:sp>
        <p:nvSpPr>
          <p:cNvPr id="10" name="Google Shape;10;p2"/>
          <p:cNvSpPr txBox="1">
            <a:spLocks noGrp="1"/>
          </p:cNvSpPr>
          <p:nvPr>
            <p:ph type="subTitle" idx="1"/>
          </p:nvPr>
        </p:nvSpPr>
        <p:spPr>
          <a:xfrm>
            <a:off x="2725600" y="4939533"/>
            <a:ext cx="6740800" cy="619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accent1"/>
              </a:buClr>
              <a:buSzPts val="1400"/>
              <a:buNone/>
              <a:defRPr sz="1867">
                <a:solidFill>
                  <a:schemeClr val="accent1"/>
                </a:solidFill>
              </a:defRPr>
            </a:lvl1pPr>
            <a:lvl2pPr lvl="1" algn="ctr">
              <a:lnSpc>
                <a:spcPct val="100000"/>
              </a:lnSpc>
              <a:spcBef>
                <a:spcPts val="0"/>
              </a:spcBef>
              <a:spcAft>
                <a:spcPts val="0"/>
              </a:spcAft>
              <a:buClr>
                <a:schemeClr val="lt1"/>
              </a:buClr>
              <a:buSzPts val="1800"/>
              <a:buNone/>
              <a:defRPr sz="2400">
                <a:solidFill>
                  <a:schemeClr val="lt1"/>
                </a:solidFill>
              </a:defRPr>
            </a:lvl2pPr>
            <a:lvl3pPr lvl="2" algn="ctr">
              <a:lnSpc>
                <a:spcPct val="100000"/>
              </a:lnSpc>
              <a:spcBef>
                <a:spcPts val="0"/>
              </a:spcBef>
              <a:spcAft>
                <a:spcPts val="0"/>
              </a:spcAft>
              <a:buClr>
                <a:schemeClr val="lt1"/>
              </a:buClr>
              <a:buSzPts val="1800"/>
              <a:buNone/>
              <a:defRPr sz="2400">
                <a:solidFill>
                  <a:schemeClr val="lt1"/>
                </a:solidFill>
              </a:defRPr>
            </a:lvl3pPr>
            <a:lvl4pPr lvl="3" algn="ctr">
              <a:lnSpc>
                <a:spcPct val="100000"/>
              </a:lnSpc>
              <a:spcBef>
                <a:spcPts val="0"/>
              </a:spcBef>
              <a:spcAft>
                <a:spcPts val="0"/>
              </a:spcAft>
              <a:buClr>
                <a:schemeClr val="lt1"/>
              </a:buClr>
              <a:buSzPts val="1800"/>
              <a:buNone/>
              <a:defRPr sz="2400">
                <a:solidFill>
                  <a:schemeClr val="lt1"/>
                </a:solidFill>
              </a:defRPr>
            </a:lvl4pPr>
            <a:lvl5pPr lvl="4" algn="ctr">
              <a:lnSpc>
                <a:spcPct val="100000"/>
              </a:lnSpc>
              <a:spcBef>
                <a:spcPts val="0"/>
              </a:spcBef>
              <a:spcAft>
                <a:spcPts val="0"/>
              </a:spcAft>
              <a:buClr>
                <a:schemeClr val="lt1"/>
              </a:buClr>
              <a:buSzPts val="1800"/>
              <a:buNone/>
              <a:defRPr sz="2400">
                <a:solidFill>
                  <a:schemeClr val="lt1"/>
                </a:solidFill>
              </a:defRPr>
            </a:lvl5pPr>
            <a:lvl6pPr lvl="5" algn="ctr">
              <a:lnSpc>
                <a:spcPct val="100000"/>
              </a:lnSpc>
              <a:spcBef>
                <a:spcPts val="0"/>
              </a:spcBef>
              <a:spcAft>
                <a:spcPts val="0"/>
              </a:spcAft>
              <a:buClr>
                <a:schemeClr val="lt1"/>
              </a:buClr>
              <a:buSzPts val="1800"/>
              <a:buNone/>
              <a:defRPr sz="2400">
                <a:solidFill>
                  <a:schemeClr val="lt1"/>
                </a:solidFill>
              </a:defRPr>
            </a:lvl6pPr>
            <a:lvl7pPr lvl="6" algn="ctr">
              <a:lnSpc>
                <a:spcPct val="100000"/>
              </a:lnSpc>
              <a:spcBef>
                <a:spcPts val="0"/>
              </a:spcBef>
              <a:spcAft>
                <a:spcPts val="0"/>
              </a:spcAft>
              <a:buClr>
                <a:schemeClr val="lt1"/>
              </a:buClr>
              <a:buSzPts val="1800"/>
              <a:buNone/>
              <a:defRPr sz="2400">
                <a:solidFill>
                  <a:schemeClr val="lt1"/>
                </a:solidFill>
              </a:defRPr>
            </a:lvl7pPr>
            <a:lvl8pPr lvl="7" algn="ctr">
              <a:lnSpc>
                <a:spcPct val="100000"/>
              </a:lnSpc>
              <a:spcBef>
                <a:spcPts val="0"/>
              </a:spcBef>
              <a:spcAft>
                <a:spcPts val="0"/>
              </a:spcAft>
              <a:buClr>
                <a:schemeClr val="lt1"/>
              </a:buClr>
              <a:buSzPts val="1800"/>
              <a:buNone/>
              <a:defRPr sz="2400">
                <a:solidFill>
                  <a:schemeClr val="lt1"/>
                </a:solidFill>
              </a:defRPr>
            </a:lvl8pPr>
            <a:lvl9pPr lvl="8" algn="ctr">
              <a:lnSpc>
                <a:spcPct val="100000"/>
              </a:lnSpc>
              <a:spcBef>
                <a:spcPts val="0"/>
              </a:spcBef>
              <a:spcAft>
                <a:spcPts val="0"/>
              </a:spcAft>
              <a:buClr>
                <a:schemeClr val="lt1"/>
              </a:buClr>
              <a:buSzPts val="1800"/>
              <a:buNone/>
              <a:defRPr sz="2400">
                <a:solidFill>
                  <a:schemeClr val="lt1"/>
                </a:solidFill>
              </a:defRPr>
            </a:lvl9pPr>
          </a:lstStyle>
          <a:p>
            <a:r>
              <a:rPr lang="en-GB"/>
              <a:t>Click to edit Master subtitle style</a:t>
            </a:r>
            <a:endParaRPr/>
          </a:p>
        </p:txBody>
      </p:sp>
    </p:spTree>
    <p:extLst>
      <p:ext uri="{BB962C8B-B14F-4D97-AF65-F5344CB8AC3E}">
        <p14:creationId xmlns:p14="http://schemas.microsoft.com/office/powerpoint/2010/main" val="134038017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 number">
    <p:bg>
      <p:bgPr>
        <a:blipFill>
          <a:blip r:embed="rId2">
            <a:alphaModFix/>
          </a:blip>
          <a:stretch>
            <a:fillRect/>
          </a:stretch>
        </a:blipFill>
        <a:effectLst/>
      </p:bgPr>
    </p:bg>
    <p:spTree>
      <p:nvGrpSpPr>
        <p:cNvPr id="1" name="Shape 37"/>
        <p:cNvGrpSpPr/>
        <p:nvPr/>
      </p:nvGrpSpPr>
      <p:grpSpPr>
        <a:xfrm>
          <a:off x="0" y="0"/>
          <a:ext cx="0" cy="0"/>
          <a:chOff x="0" y="0"/>
          <a:chExt cx="0" cy="0"/>
        </a:xfrm>
      </p:grpSpPr>
      <p:sp>
        <p:nvSpPr>
          <p:cNvPr id="38" name="Google Shape;38;p11"/>
          <p:cNvSpPr txBox="1">
            <a:spLocks noGrp="1"/>
          </p:cNvSpPr>
          <p:nvPr>
            <p:ph type="title" hasCustomPrompt="1"/>
          </p:nvPr>
        </p:nvSpPr>
        <p:spPr>
          <a:xfrm>
            <a:off x="2561000" y="2179233"/>
            <a:ext cx="7070000" cy="14888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7200"/>
              <a:buNone/>
              <a:defRPr sz="9600">
                <a:solidFill>
                  <a:schemeClr val="lt1"/>
                </a:solidFill>
              </a:defRPr>
            </a:lvl1pPr>
            <a:lvl2pPr lvl="1" algn="ctr">
              <a:spcBef>
                <a:spcPts val="0"/>
              </a:spcBef>
              <a:spcAft>
                <a:spcPts val="0"/>
              </a:spcAft>
              <a:buClr>
                <a:schemeClr val="lt1"/>
              </a:buClr>
              <a:buSzPts val="7200"/>
              <a:buNone/>
              <a:defRPr sz="9600">
                <a:solidFill>
                  <a:schemeClr val="lt1"/>
                </a:solidFill>
              </a:defRPr>
            </a:lvl2pPr>
            <a:lvl3pPr lvl="2" algn="ctr">
              <a:spcBef>
                <a:spcPts val="0"/>
              </a:spcBef>
              <a:spcAft>
                <a:spcPts val="0"/>
              </a:spcAft>
              <a:buClr>
                <a:schemeClr val="lt1"/>
              </a:buClr>
              <a:buSzPts val="7200"/>
              <a:buNone/>
              <a:defRPr sz="9600">
                <a:solidFill>
                  <a:schemeClr val="lt1"/>
                </a:solidFill>
              </a:defRPr>
            </a:lvl3pPr>
            <a:lvl4pPr lvl="3" algn="ctr">
              <a:spcBef>
                <a:spcPts val="0"/>
              </a:spcBef>
              <a:spcAft>
                <a:spcPts val="0"/>
              </a:spcAft>
              <a:buClr>
                <a:schemeClr val="lt1"/>
              </a:buClr>
              <a:buSzPts val="7200"/>
              <a:buNone/>
              <a:defRPr sz="9600">
                <a:solidFill>
                  <a:schemeClr val="lt1"/>
                </a:solidFill>
              </a:defRPr>
            </a:lvl4pPr>
            <a:lvl5pPr lvl="4" algn="ctr">
              <a:spcBef>
                <a:spcPts val="0"/>
              </a:spcBef>
              <a:spcAft>
                <a:spcPts val="0"/>
              </a:spcAft>
              <a:buClr>
                <a:schemeClr val="lt1"/>
              </a:buClr>
              <a:buSzPts val="7200"/>
              <a:buNone/>
              <a:defRPr sz="9600">
                <a:solidFill>
                  <a:schemeClr val="lt1"/>
                </a:solidFill>
              </a:defRPr>
            </a:lvl5pPr>
            <a:lvl6pPr lvl="5" algn="ctr">
              <a:spcBef>
                <a:spcPts val="0"/>
              </a:spcBef>
              <a:spcAft>
                <a:spcPts val="0"/>
              </a:spcAft>
              <a:buClr>
                <a:schemeClr val="lt1"/>
              </a:buClr>
              <a:buSzPts val="7200"/>
              <a:buNone/>
              <a:defRPr sz="9600">
                <a:solidFill>
                  <a:schemeClr val="lt1"/>
                </a:solidFill>
              </a:defRPr>
            </a:lvl6pPr>
            <a:lvl7pPr lvl="6" algn="ctr">
              <a:spcBef>
                <a:spcPts val="0"/>
              </a:spcBef>
              <a:spcAft>
                <a:spcPts val="0"/>
              </a:spcAft>
              <a:buClr>
                <a:schemeClr val="lt1"/>
              </a:buClr>
              <a:buSzPts val="7200"/>
              <a:buNone/>
              <a:defRPr sz="9600">
                <a:solidFill>
                  <a:schemeClr val="lt1"/>
                </a:solidFill>
              </a:defRPr>
            </a:lvl7pPr>
            <a:lvl8pPr lvl="7" algn="ctr">
              <a:spcBef>
                <a:spcPts val="0"/>
              </a:spcBef>
              <a:spcAft>
                <a:spcPts val="0"/>
              </a:spcAft>
              <a:buClr>
                <a:schemeClr val="lt1"/>
              </a:buClr>
              <a:buSzPts val="7200"/>
              <a:buNone/>
              <a:defRPr sz="9600">
                <a:solidFill>
                  <a:schemeClr val="lt1"/>
                </a:solidFill>
              </a:defRPr>
            </a:lvl8pPr>
            <a:lvl9pPr lvl="8" algn="ctr">
              <a:spcBef>
                <a:spcPts val="0"/>
              </a:spcBef>
              <a:spcAft>
                <a:spcPts val="0"/>
              </a:spcAft>
              <a:buClr>
                <a:schemeClr val="lt1"/>
              </a:buClr>
              <a:buSzPts val="7200"/>
              <a:buNone/>
              <a:defRPr sz="9600">
                <a:solidFill>
                  <a:schemeClr val="lt1"/>
                </a:solidFill>
              </a:defRPr>
            </a:lvl9pPr>
          </a:lstStyle>
          <a:p>
            <a:r>
              <a:t>xx%</a:t>
            </a:r>
          </a:p>
        </p:txBody>
      </p:sp>
      <p:sp>
        <p:nvSpPr>
          <p:cNvPr id="39" name="Google Shape;39;p11"/>
          <p:cNvSpPr txBox="1">
            <a:spLocks noGrp="1"/>
          </p:cNvSpPr>
          <p:nvPr>
            <p:ph type="body" idx="1"/>
          </p:nvPr>
        </p:nvSpPr>
        <p:spPr>
          <a:xfrm>
            <a:off x="3715400" y="4125967"/>
            <a:ext cx="4761200" cy="756000"/>
          </a:xfrm>
          <a:prstGeom prst="rect">
            <a:avLst/>
          </a:prstGeom>
        </p:spPr>
        <p:txBody>
          <a:bodyPr spcFirstLastPara="1" wrap="square" lIns="91425" tIns="91425" rIns="91425" bIns="91425" anchor="t" anchorCtr="0">
            <a:noAutofit/>
          </a:bodyPr>
          <a:lstStyle>
            <a:lvl1pPr marL="609570" lvl="0" indent="-457178" algn="ctr">
              <a:spcBef>
                <a:spcPts val="0"/>
              </a:spcBef>
              <a:spcAft>
                <a:spcPts val="0"/>
              </a:spcAft>
              <a:buClr>
                <a:schemeClr val="accent1"/>
              </a:buClr>
              <a:buSzPts val="1800"/>
              <a:buChar char="●"/>
              <a:defRPr>
                <a:solidFill>
                  <a:schemeClr val="accent1"/>
                </a:solidFill>
              </a:defRPr>
            </a:lvl1pPr>
            <a:lvl2pPr marL="1219140" lvl="1" indent="-457178" algn="ctr">
              <a:spcBef>
                <a:spcPts val="2133"/>
              </a:spcBef>
              <a:spcAft>
                <a:spcPts val="0"/>
              </a:spcAft>
              <a:buClr>
                <a:schemeClr val="accent1"/>
              </a:buClr>
              <a:buSzPts val="1800"/>
              <a:buChar char="○"/>
              <a:defRPr sz="2400">
                <a:solidFill>
                  <a:schemeClr val="accent1"/>
                </a:solidFill>
              </a:defRPr>
            </a:lvl2pPr>
            <a:lvl3pPr marL="1828709" lvl="2" indent="-457178" algn="ctr">
              <a:spcBef>
                <a:spcPts val="2133"/>
              </a:spcBef>
              <a:spcAft>
                <a:spcPts val="0"/>
              </a:spcAft>
              <a:buClr>
                <a:schemeClr val="accent1"/>
              </a:buClr>
              <a:buSzPts val="1800"/>
              <a:buChar char="■"/>
              <a:defRPr sz="2400">
                <a:solidFill>
                  <a:schemeClr val="accent1"/>
                </a:solidFill>
              </a:defRPr>
            </a:lvl3pPr>
            <a:lvl4pPr marL="2438278" lvl="3" indent="-457178" algn="ctr">
              <a:spcBef>
                <a:spcPts val="2133"/>
              </a:spcBef>
              <a:spcAft>
                <a:spcPts val="0"/>
              </a:spcAft>
              <a:buClr>
                <a:schemeClr val="accent1"/>
              </a:buClr>
              <a:buSzPts val="1800"/>
              <a:buChar char="●"/>
              <a:defRPr sz="2400">
                <a:solidFill>
                  <a:schemeClr val="accent1"/>
                </a:solidFill>
              </a:defRPr>
            </a:lvl4pPr>
            <a:lvl5pPr marL="3047848" lvl="4" indent="-457178" algn="ctr">
              <a:spcBef>
                <a:spcPts val="2133"/>
              </a:spcBef>
              <a:spcAft>
                <a:spcPts val="0"/>
              </a:spcAft>
              <a:buClr>
                <a:schemeClr val="accent1"/>
              </a:buClr>
              <a:buSzPts val="1800"/>
              <a:buChar char="○"/>
              <a:defRPr sz="2400">
                <a:solidFill>
                  <a:schemeClr val="accent1"/>
                </a:solidFill>
              </a:defRPr>
            </a:lvl5pPr>
            <a:lvl6pPr marL="3657418" lvl="5" indent="-457178" algn="ctr">
              <a:spcBef>
                <a:spcPts val="2133"/>
              </a:spcBef>
              <a:spcAft>
                <a:spcPts val="0"/>
              </a:spcAft>
              <a:buClr>
                <a:schemeClr val="accent1"/>
              </a:buClr>
              <a:buSzPts val="1800"/>
              <a:buChar char="■"/>
              <a:defRPr sz="2400">
                <a:solidFill>
                  <a:schemeClr val="accent1"/>
                </a:solidFill>
              </a:defRPr>
            </a:lvl6pPr>
            <a:lvl7pPr marL="4266987" lvl="6" indent="-457178" algn="ctr">
              <a:spcBef>
                <a:spcPts val="2133"/>
              </a:spcBef>
              <a:spcAft>
                <a:spcPts val="0"/>
              </a:spcAft>
              <a:buClr>
                <a:schemeClr val="accent1"/>
              </a:buClr>
              <a:buSzPts val="1800"/>
              <a:buChar char="●"/>
              <a:defRPr sz="2400">
                <a:solidFill>
                  <a:schemeClr val="accent1"/>
                </a:solidFill>
              </a:defRPr>
            </a:lvl7pPr>
            <a:lvl8pPr marL="4876557" lvl="7" indent="-457178" algn="ctr">
              <a:spcBef>
                <a:spcPts val="2133"/>
              </a:spcBef>
              <a:spcAft>
                <a:spcPts val="0"/>
              </a:spcAft>
              <a:buClr>
                <a:schemeClr val="accent1"/>
              </a:buClr>
              <a:buSzPts val="1800"/>
              <a:buChar char="○"/>
              <a:defRPr sz="2400">
                <a:solidFill>
                  <a:schemeClr val="accent1"/>
                </a:solidFill>
              </a:defRPr>
            </a:lvl8pPr>
            <a:lvl9pPr marL="5486126" lvl="8" indent="-457178" algn="ctr">
              <a:spcBef>
                <a:spcPts val="2133"/>
              </a:spcBef>
              <a:spcAft>
                <a:spcPts val="2133"/>
              </a:spcAft>
              <a:buClr>
                <a:schemeClr val="accent1"/>
              </a:buClr>
              <a:buSzPts val="1800"/>
              <a:buChar char="■"/>
              <a:defRPr sz="2400">
                <a:solidFill>
                  <a:schemeClr val="accent1"/>
                </a:solidFill>
              </a:defRPr>
            </a:lvl9pPr>
          </a:lstStyle>
          <a:p>
            <a:pPr lvl="0"/>
            <a:r>
              <a:rPr lang="en-GB"/>
              <a:t>Click to edit Master text styles</a:t>
            </a:r>
          </a:p>
        </p:txBody>
      </p:sp>
    </p:spTree>
    <p:extLst>
      <p:ext uri="{BB962C8B-B14F-4D97-AF65-F5344CB8AC3E}">
        <p14:creationId xmlns:p14="http://schemas.microsoft.com/office/powerpoint/2010/main" val="7840289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40"/>
        <p:cNvGrpSpPr/>
        <p:nvPr/>
      </p:nvGrpSpPr>
      <p:grpSpPr>
        <a:xfrm>
          <a:off x="0" y="0"/>
          <a:ext cx="0" cy="0"/>
          <a:chOff x="0" y="0"/>
          <a:chExt cx="0" cy="0"/>
        </a:xfrm>
      </p:grpSpPr>
    </p:spTree>
    <p:extLst>
      <p:ext uri="{BB962C8B-B14F-4D97-AF65-F5344CB8AC3E}">
        <p14:creationId xmlns:p14="http://schemas.microsoft.com/office/powerpoint/2010/main" val="13098405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 Bullet Points">
  <p:cSld name="Title + Bullet Points">
    <p:bg>
      <p:bgPr>
        <a:blipFill>
          <a:blip r:embed="rId2">
            <a:alphaModFix/>
          </a:blip>
          <a:stretch>
            <a:fillRect/>
          </a:stretch>
        </a:blipFill>
        <a:effectLst/>
      </p:bgPr>
    </p:bg>
    <p:spTree>
      <p:nvGrpSpPr>
        <p:cNvPr id="1" name="Shape 41"/>
        <p:cNvGrpSpPr/>
        <p:nvPr/>
      </p:nvGrpSpPr>
      <p:grpSpPr>
        <a:xfrm>
          <a:off x="0" y="0"/>
          <a:ext cx="0" cy="0"/>
          <a:chOff x="0" y="0"/>
          <a:chExt cx="0" cy="0"/>
        </a:xfrm>
      </p:grpSpPr>
      <p:sp>
        <p:nvSpPr>
          <p:cNvPr id="42" name="Google Shape;42;p13"/>
          <p:cNvSpPr txBox="1">
            <a:spLocks noGrp="1"/>
          </p:cNvSpPr>
          <p:nvPr>
            <p:ph type="title"/>
          </p:nvPr>
        </p:nvSpPr>
        <p:spPr>
          <a:xfrm>
            <a:off x="1251333" y="593367"/>
            <a:ext cx="7647600" cy="125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32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r>
              <a:rPr lang="en-GB"/>
              <a:t>Click to edit Master title style</a:t>
            </a:r>
            <a:endParaRPr/>
          </a:p>
        </p:txBody>
      </p:sp>
      <p:sp>
        <p:nvSpPr>
          <p:cNvPr id="43" name="Google Shape;43;p13"/>
          <p:cNvSpPr txBox="1">
            <a:spLocks noGrp="1"/>
          </p:cNvSpPr>
          <p:nvPr>
            <p:ph type="body" idx="1"/>
          </p:nvPr>
        </p:nvSpPr>
        <p:spPr>
          <a:xfrm>
            <a:off x="1251333" y="1661367"/>
            <a:ext cx="9562800" cy="4053200"/>
          </a:xfrm>
          <a:prstGeom prst="rect">
            <a:avLst/>
          </a:prstGeom>
        </p:spPr>
        <p:txBody>
          <a:bodyPr spcFirstLastPara="1" wrap="square" lIns="91425" tIns="91425" rIns="91425" bIns="91425" anchor="t" anchorCtr="0">
            <a:noAutofit/>
          </a:bodyPr>
          <a:lstStyle>
            <a:lvl1pPr marL="609570" lvl="0" indent="-402147" rtl="0">
              <a:spcBef>
                <a:spcPts val="0"/>
              </a:spcBef>
              <a:spcAft>
                <a:spcPts val="0"/>
              </a:spcAft>
              <a:buClr>
                <a:schemeClr val="lt1"/>
              </a:buClr>
              <a:buSzPts val="1150"/>
              <a:buChar char="●"/>
              <a:defRPr sz="1533">
                <a:solidFill>
                  <a:schemeClr val="lt1"/>
                </a:solidFill>
              </a:defRPr>
            </a:lvl1pPr>
            <a:lvl2pPr marL="1219140" lvl="1" indent="-402147" rtl="0">
              <a:spcBef>
                <a:spcPts val="2133"/>
              </a:spcBef>
              <a:spcAft>
                <a:spcPts val="0"/>
              </a:spcAft>
              <a:buClr>
                <a:schemeClr val="lt1"/>
              </a:buClr>
              <a:buSzPts val="1150"/>
              <a:buChar char="○"/>
              <a:defRPr sz="1533">
                <a:solidFill>
                  <a:schemeClr val="lt1"/>
                </a:solidFill>
              </a:defRPr>
            </a:lvl2pPr>
            <a:lvl3pPr marL="1828709" lvl="2" indent="-402147" rtl="0">
              <a:spcBef>
                <a:spcPts val="2133"/>
              </a:spcBef>
              <a:spcAft>
                <a:spcPts val="0"/>
              </a:spcAft>
              <a:buClr>
                <a:schemeClr val="lt1"/>
              </a:buClr>
              <a:buSzPts val="1150"/>
              <a:buChar char="■"/>
              <a:defRPr sz="1533">
                <a:solidFill>
                  <a:schemeClr val="lt1"/>
                </a:solidFill>
              </a:defRPr>
            </a:lvl3pPr>
            <a:lvl4pPr marL="2438278" lvl="3" indent="-402147" rtl="0">
              <a:spcBef>
                <a:spcPts val="2133"/>
              </a:spcBef>
              <a:spcAft>
                <a:spcPts val="0"/>
              </a:spcAft>
              <a:buClr>
                <a:schemeClr val="lt1"/>
              </a:buClr>
              <a:buSzPts val="1150"/>
              <a:buChar char="●"/>
              <a:defRPr sz="1533">
                <a:solidFill>
                  <a:schemeClr val="lt1"/>
                </a:solidFill>
              </a:defRPr>
            </a:lvl4pPr>
            <a:lvl5pPr marL="3047848" lvl="4" indent="-402147" rtl="0">
              <a:spcBef>
                <a:spcPts val="2133"/>
              </a:spcBef>
              <a:spcAft>
                <a:spcPts val="0"/>
              </a:spcAft>
              <a:buClr>
                <a:schemeClr val="lt1"/>
              </a:buClr>
              <a:buSzPts val="1150"/>
              <a:buChar char="○"/>
              <a:defRPr sz="1533">
                <a:solidFill>
                  <a:schemeClr val="lt1"/>
                </a:solidFill>
              </a:defRPr>
            </a:lvl5pPr>
            <a:lvl6pPr marL="3657418" lvl="5" indent="-402147" rtl="0">
              <a:spcBef>
                <a:spcPts val="2133"/>
              </a:spcBef>
              <a:spcAft>
                <a:spcPts val="0"/>
              </a:spcAft>
              <a:buClr>
                <a:schemeClr val="lt1"/>
              </a:buClr>
              <a:buSzPts val="1150"/>
              <a:buChar char="■"/>
              <a:defRPr sz="1533">
                <a:solidFill>
                  <a:schemeClr val="lt1"/>
                </a:solidFill>
              </a:defRPr>
            </a:lvl6pPr>
            <a:lvl7pPr marL="4266987" lvl="6" indent="-402147" rtl="0">
              <a:spcBef>
                <a:spcPts val="2133"/>
              </a:spcBef>
              <a:spcAft>
                <a:spcPts val="0"/>
              </a:spcAft>
              <a:buClr>
                <a:schemeClr val="lt1"/>
              </a:buClr>
              <a:buSzPts val="1150"/>
              <a:buChar char="●"/>
              <a:defRPr sz="1533">
                <a:solidFill>
                  <a:schemeClr val="lt1"/>
                </a:solidFill>
              </a:defRPr>
            </a:lvl7pPr>
            <a:lvl8pPr marL="4876557" lvl="7" indent="-402147" rtl="0">
              <a:spcBef>
                <a:spcPts val="2133"/>
              </a:spcBef>
              <a:spcAft>
                <a:spcPts val="0"/>
              </a:spcAft>
              <a:buClr>
                <a:schemeClr val="lt1"/>
              </a:buClr>
              <a:buSzPts val="1150"/>
              <a:buChar char="○"/>
              <a:defRPr sz="1533">
                <a:solidFill>
                  <a:schemeClr val="lt1"/>
                </a:solidFill>
              </a:defRPr>
            </a:lvl8pPr>
            <a:lvl9pPr marL="5486126" lvl="8" indent="-402147" rtl="0">
              <a:spcBef>
                <a:spcPts val="2133"/>
              </a:spcBef>
              <a:spcAft>
                <a:spcPts val="2133"/>
              </a:spcAft>
              <a:buClr>
                <a:schemeClr val="lt1"/>
              </a:buClr>
              <a:buSzPts val="1150"/>
              <a:buChar char="■"/>
              <a:defRPr sz="1533">
                <a:solidFill>
                  <a:schemeClr val="lt1"/>
                </a:solidFill>
              </a:defRPr>
            </a:lvl9pPr>
          </a:lstStyle>
          <a:p>
            <a:pPr lvl="0"/>
            <a:r>
              <a:rPr lang="en-GB"/>
              <a:t>Click to edit Master text styles</a:t>
            </a:r>
          </a:p>
        </p:txBody>
      </p:sp>
    </p:spTree>
    <p:extLst>
      <p:ext uri="{BB962C8B-B14F-4D97-AF65-F5344CB8AC3E}">
        <p14:creationId xmlns:p14="http://schemas.microsoft.com/office/powerpoint/2010/main" val="314152070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able of contents">
  <p:cSld name="Table of contents">
    <p:bg>
      <p:bgPr>
        <a:blipFill>
          <a:blip r:embed="rId2">
            <a:alphaModFix/>
          </a:blip>
          <a:stretch>
            <a:fillRect/>
          </a:stretch>
        </a:blipFill>
        <a:effectLst/>
      </p:bgPr>
    </p:bg>
    <p:spTree>
      <p:nvGrpSpPr>
        <p:cNvPr id="1" name="Shape 44"/>
        <p:cNvGrpSpPr/>
        <p:nvPr/>
      </p:nvGrpSpPr>
      <p:grpSpPr>
        <a:xfrm>
          <a:off x="0" y="0"/>
          <a:ext cx="0" cy="0"/>
          <a:chOff x="0" y="0"/>
          <a:chExt cx="0" cy="0"/>
        </a:xfrm>
      </p:grpSpPr>
      <p:sp>
        <p:nvSpPr>
          <p:cNvPr id="45" name="Google Shape;45;p14"/>
          <p:cNvSpPr txBox="1">
            <a:spLocks noGrp="1"/>
          </p:cNvSpPr>
          <p:nvPr>
            <p:ph type="title"/>
          </p:nvPr>
        </p:nvSpPr>
        <p:spPr>
          <a:xfrm>
            <a:off x="4717996" y="3487433"/>
            <a:ext cx="2756000" cy="731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2400">
                <a:solidFill>
                  <a:schemeClr val="lt1"/>
                </a:solidFill>
              </a:defRPr>
            </a:lvl1pPr>
            <a:lvl2pPr lvl="1" algn="ctr" rtl="0">
              <a:spcBef>
                <a:spcPts val="0"/>
              </a:spcBef>
              <a:spcAft>
                <a:spcPts val="0"/>
              </a:spcAft>
              <a:buClr>
                <a:schemeClr val="lt1"/>
              </a:buClr>
              <a:buSzPts val="4200"/>
              <a:buNone/>
              <a:defRPr sz="5600">
                <a:solidFill>
                  <a:schemeClr val="lt1"/>
                </a:solidFill>
              </a:defRPr>
            </a:lvl2pPr>
            <a:lvl3pPr lvl="2" algn="ctr" rtl="0">
              <a:spcBef>
                <a:spcPts val="0"/>
              </a:spcBef>
              <a:spcAft>
                <a:spcPts val="0"/>
              </a:spcAft>
              <a:buClr>
                <a:schemeClr val="lt1"/>
              </a:buClr>
              <a:buSzPts val="4200"/>
              <a:buNone/>
              <a:defRPr sz="5600">
                <a:solidFill>
                  <a:schemeClr val="lt1"/>
                </a:solidFill>
              </a:defRPr>
            </a:lvl3pPr>
            <a:lvl4pPr lvl="3" algn="ctr" rtl="0">
              <a:spcBef>
                <a:spcPts val="0"/>
              </a:spcBef>
              <a:spcAft>
                <a:spcPts val="0"/>
              </a:spcAft>
              <a:buClr>
                <a:schemeClr val="lt1"/>
              </a:buClr>
              <a:buSzPts val="4200"/>
              <a:buNone/>
              <a:defRPr sz="5600">
                <a:solidFill>
                  <a:schemeClr val="lt1"/>
                </a:solidFill>
              </a:defRPr>
            </a:lvl4pPr>
            <a:lvl5pPr lvl="4" algn="ctr" rtl="0">
              <a:spcBef>
                <a:spcPts val="0"/>
              </a:spcBef>
              <a:spcAft>
                <a:spcPts val="0"/>
              </a:spcAft>
              <a:buClr>
                <a:schemeClr val="lt1"/>
              </a:buClr>
              <a:buSzPts val="4200"/>
              <a:buNone/>
              <a:defRPr sz="5600">
                <a:solidFill>
                  <a:schemeClr val="lt1"/>
                </a:solidFill>
              </a:defRPr>
            </a:lvl5pPr>
            <a:lvl6pPr lvl="5" algn="ctr" rtl="0">
              <a:spcBef>
                <a:spcPts val="0"/>
              </a:spcBef>
              <a:spcAft>
                <a:spcPts val="0"/>
              </a:spcAft>
              <a:buClr>
                <a:schemeClr val="lt1"/>
              </a:buClr>
              <a:buSzPts val="4200"/>
              <a:buNone/>
              <a:defRPr sz="5600">
                <a:solidFill>
                  <a:schemeClr val="lt1"/>
                </a:solidFill>
              </a:defRPr>
            </a:lvl6pPr>
            <a:lvl7pPr lvl="6" algn="ctr" rtl="0">
              <a:spcBef>
                <a:spcPts val="0"/>
              </a:spcBef>
              <a:spcAft>
                <a:spcPts val="0"/>
              </a:spcAft>
              <a:buClr>
                <a:schemeClr val="lt1"/>
              </a:buClr>
              <a:buSzPts val="4200"/>
              <a:buNone/>
              <a:defRPr sz="5600">
                <a:solidFill>
                  <a:schemeClr val="lt1"/>
                </a:solidFill>
              </a:defRPr>
            </a:lvl7pPr>
            <a:lvl8pPr lvl="7" algn="ctr" rtl="0">
              <a:spcBef>
                <a:spcPts val="0"/>
              </a:spcBef>
              <a:spcAft>
                <a:spcPts val="0"/>
              </a:spcAft>
              <a:buClr>
                <a:schemeClr val="lt1"/>
              </a:buClr>
              <a:buSzPts val="4200"/>
              <a:buNone/>
              <a:defRPr sz="5600">
                <a:solidFill>
                  <a:schemeClr val="lt1"/>
                </a:solidFill>
              </a:defRPr>
            </a:lvl8pPr>
            <a:lvl9pPr lvl="8" algn="ctr" rtl="0">
              <a:spcBef>
                <a:spcPts val="0"/>
              </a:spcBef>
              <a:spcAft>
                <a:spcPts val="0"/>
              </a:spcAft>
              <a:buClr>
                <a:schemeClr val="lt1"/>
              </a:buClr>
              <a:buSzPts val="4200"/>
              <a:buNone/>
              <a:defRPr sz="5600">
                <a:solidFill>
                  <a:schemeClr val="lt1"/>
                </a:solidFill>
              </a:defRPr>
            </a:lvl9pPr>
          </a:lstStyle>
          <a:p>
            <a:r>
              <a:rPr lang="en-GB"/>
              <a:t>Click to edit Master title style</a:t>
            </a:r>
            <a:endParaRPr/>
          </a:p>
        </p:txBody>
      </p:sp>
      <p:sp>
        <p:nvSpPr>
          <p:cNvPr id="46" name="Google Shape;46;p14"/>
          <p:cNvSpPr txBox="1">
            <a:spLocks noGrp="1"/>
          </p:cNvSpPr>
          <p:nvPr>
            <p:ph type="subTitle" idx="1"/>
          </p:nvPr>
        </p:nvSpPr>
        <p:spPr>
          <a:xfrm>
            <a:off x="4717996" y="4197433"/>
            <a:ext cx="2756000" cy="164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867">
                <a:solidFill>
                  <a:schemeClr val="lt1"/>
                </a:solidFill>
              </a:defRPr>
            </a:lvl1pPr>
            <a:lvl2pPr lvl="1" algn="ctr" rtl="0">
              <a:lnSpc>
                <a:spcPct val="100000"/>
              </a:lnSpc>
              <a:spcBef>
                <a:spcPts val="0"/>
              </a:spcBef>
              <a:spcAft>
                <a:spcPts val="0"/>
              </a:spcAft>
              <a:buClr>
                <a:schemeClr val="lt1"/>
              </a:buClr>
              <a:buSzPts val="2100"/>
              <a:buNone/>
              <a:defRPr sz="2800">
                <a:solidFill>
                  <a:schemeClr val="lt1"/>
                </a:solidFill>
              </a:defRPr>
            </a:lvl2pPr>
            <a:lvl3pPr lvl="2" algn="ctr" rtl="0">
              <a:lnSpc>
                <a:spcPct val="100000"/>
              </a:lnSpc>
              <a:spcBef>
                <a:spcPts val="0"/>
              </a:spcBef>
              <a:spcAft>
                <a:spcPts val="0"/>
              </a:spcAft>
              <a:buClr>
                <a:schemeClr val="lt1"/>
              </a:buClr>
              <a:buSzPts val="2100"/>
              <a:buNone/>
              <a:defRPr sz="2800">
                <a:solidFill>
                  <a:schemeClr val="lt1"/>
                </a:solidFill>
              </a:defRPr>
            </a:lvl3pPr>
            <a:lvl4pPr lvl="3" algn="ctr" rtl="0">
              <a:lnSpc>
                <a:spcPct val="100000"/>
              </a:lnSpc>
              <a:spcBef>
                <a:spcPts val="0"/>
              </a:spcBef>
              <a:spcAft>
                <a:spcPts val="0"/>
              </a:spcAft>
              <a:buClr>
                <a:schemeClr val="lt1"/>
              </a:buClr>
              <a:buSzPts val="2100"/>
              <a:buNone/>
              <a:defRPr sz="2800">
                <a:solidFill>
                  <a:schemeClr val="lt1"/>
                </a:solidFill>
              </a:defRPr>
            </a:lvl4pPr>
            <a:lvl5pPr lvl="4" algn="ctr" rtl="0">
              <a:lnSpc>
                <a:spcPct val="100000"/>
              </a:lnSpc>
              <a:spcBef>
                <a:spcPts val="0"/>
              </a:spcBef>
              <a:spcAft>
                <a:spcPts val="0"/>
              </a:spcAft>
              <a:buClr>
                <a:schemeClr val="lt1"/>
              </a:buClr>
              <a:buSzPts val="2100"/>
              <a:buNone/>
              <a:defRPr sz="2800">
                <a:solidFill>
                  <a:schemeClr val="lt1"/>
                </a:solidFill>
              </a:defRPr>
            </a:lvl5pPr>
            <a:lvl6pPr lvl="5" algn="ctr" rtl="0">
              <a:lnSpc>
                <a:spcPct val="100000"/>
              </a:lnSpc>
              <a:spcBef>
                <a:spcPts val="0"/>
              </a:spcBef>
              <a:spcAft>
                <a:spcPts val="0"/>
              </a:spcAft>
              <a:buClr>
                <a:schemeClr val="lt1"/>
              </a:buClr>
              <a:buSzPts val="2100"/>
              <a:buNone/>
              <a:defRPr sz="2800">
                <a:solidFill>
                  <a:schemeClr val="lt1"/>
                </a:solidFill>
              </a:defRPr>
            </a:lvl6pPr>
            <a:lvl7pPr lvl="6" algn="ctr" rtl="0">
              <a:lnSpc>
                <a:spcPct val="100000"/>
              </a:lnSpc>
              <a:spcBef>
                <a:spcPts val="0"/>
              </a:spcBef>
              <a:spcAft>
                <a:spcPts val="0"/>
              </a:spcAft>
              <a:buClr>
                <a:schemeClr val="lt1"/>
              </a:buClr>
              <a:buSzPts val="2100"/>
              <a:buNone/>
              <a:defRPr sz="2800">
                <a:solidFill>
                  <a:schemeClr val="lt1"/>
                </a:solidFill>
              </a:defRPr>
            </a:lvl7pPr>
            <a:lvl8pPr lvl="7" algn="ctr" rtl="0">
              <a:lnSpc>
                <a:spcPct val="100000"/>
              </a:lnSpc>
              <a:spcBef>
                <a:spcPts val="0"/>
              </a:spcBef>
              <a:spcAft>
                <a:spcPts val="0"/>
              </a:spcAft>
              <a:buClr>
                <a:schemeClr val="lt1"/>
              </a:buClr>
              <a:buSzPts val="2100"/>
              <a:buNone/>
              <a:defRPr sz="2800">
                <a:solidFill>
                  <a:schemeClr val="lt1"/>
                </a:solidFill>
              </a:defRPr>
            </a:lvl8pPr>
            <a:lvl9pPr lvl="8" algn="ctr" rtl="0">
              <a:lnSpc>
                <a:spcPct val="100000"/>
              </a:lnSpc>
              <a:spcBef>
                <a:spcPts val="0"/>
              </a:spcBef>
              <a:spcAft>
                <a:spcPts val="0"/>
              </a:spcAft>
              <a:buClr>
                <a:schemeClr val="lt1"/>
              </a:buClr>
              <a:buSzPts val="2100"/>
              <a:buNone/>
              <a:defRPr sz="2800">
                <a:solidFill>
                  <a:schemeClr val="lt1"/>
                </a:solidFill>
              </a:defRPr>
            </a:lvl9pPr>
          </a:lstStyle>
          <a:p>
            <a:r>
              <a:rPr lang="en-GB"/>
              <a:t>Click to edit Master subtitle style</a:t>
            </a:r>
            <a:endParaRPr/>
          </a:p>
        </p:txBody>
      </p:sp>
      <p:sp>
        <p:nvSpPr>
          <p:cNvPr id="47" name="Google Shape;47;p14"/>
          <p:cNvSpPr txBox="1">
            <a:spLocks noGrp="1"/>
          </p:cNvSpPr>
          <p:nvPr>
            <p:ph type="title" idx="2"/>
          </p:nvPr>
        </p:nvSpPr>
        <p:spPr>
          <a:xfrm>
            <a:off x="8038071" y="3487433"/>
            <a:ext cx="2756000" cy="731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2400">
                <a:solidFill>
                  <a:schemeClr val="lt1"/>
                </a:solidFill>
              </a:defRPr>
            </a:lvl1pPr>
            <a:lvl2pPr lvl="1" algn="ctr" rtl="0">
              <a:spcBef>
                <a:spcPts val="0"/>
              </a:spcBef>
              <a:spcAft>
                <a:spcPts val="0"/>
              </a:spcAft>
              <a:buClr>
                <a:schemeClr val="lt1"/>
              </a:buClr>
              <a:buSzPts val="4200"/>
              <a:buNone/>
              <a:defRPr sz="5600">
                <a:solidFill>
                  <a:schemeClr val="lt1"/>
                </a:solidFill>
              </a:defRPr>
            </a:lvl2pPr>
            <a:lvl3pPr lvl="2" algn="ctr" rtl="0">
              <a:spcBef>
                <a:spcPts val="0"/>
              </a:spcBef>
              <a:spcAft>
                <a:spcPts val="0"/>
              </a:spcAft>
              <a:buClr>
                <a:schemeClr val="lt1"/>
              </a:buClr>
              <a:buSzPts val="4200"/>
              <a:buNone/>
              <a:defRPr sz="5600">
                <a:solidFill>
                  <a:schemeClr val="lt1"/>
                </a:solidFill>
              </a:defRPr>
            </a:lvl3pPr>
            <a:lvl4pPr lvl="3" algn="ctr" rtl="0">
              <a:spcBef>
                <a:spcPts val="0"/>
              </a:spcBef>
              <a:spcAft>
                <a:spcPts val="0"/>
              </a:spcAft>
              <a:buClr>
                <a:schemeClr val="lt1"/>
              </a:buClr>
              <a:buSzPts val="4200"/>
              <a:buNone/>
              <a:defRPr sz="5600">
                <a:solidFill>
                  <a:schemeClr val="lt1"/>
                </a:solidFill>
              </a:defRPr>
            </a:lvl4pPr>
            <a:lvl5pPr lvl="4" algn="ctr" rtl="0">
              <a:spcBef>
                <a:spcPts val="0"/>
              </a:spcBef>
              <a:spcAft>
                <a:spcPts val="0"/>
              </a:spcAft>
              <a:buClr>
                <a:schemeClr val="lt1"/>
              </a:buClr>
              <a:buSzPts val="4200"/>
              <a:buNone/>
              <a:defRPr sz="5600">
                <a:solidFill>
                  <a:schemeClr val="lt1"/>
                </a:solidFill>
              </a:defRPr>
            </a:lvl5pPr>
            <a:lvl6pPr lvl="5" algn="ctr" rtl="0">
              <a:spcBef>
                <a:spcPts val="0"/>
              </a:spcBef>
              <a:spcAft>
                <a:spcPts val="0"/>
              </a:spcAft>
              <a:buClr>
                <a:schemeClr val="lt1"/>
              </a:buClr>
              <a:buSzPts val="4200"/>
              <a:buNone/>
              <a:defRPr sz="5600">
                <a:solidFill>
                  <a:schemeClr val="lt1"/>
                </a:solidFill>
              </a:defRPr>
            </a:lvl6pPr>
            <a:lvl7pPr lvl="6" algn="ctr" rtl="0">
              <a:spcBef>
                <a:spcPts val="0"/>
              </a:spcBef>
              <a:spcAft>
                <a:spcPts val="0"/>
              </a:spcAft>
              <a:buClr>
                <a:schemeClr val="lt1"/>
              </a:buClr>
              <a:buSzPts val="4200"/>
              <a:buNone/>
              <a:defRPr sz="5600">
                <a:solidFill>
                  <a:schemeClr val="lt1"/>
                </a:solidFill>
              </a:defRPr>
            </a:lvl7pPr>
            <a:lvl8pPr lvl="7" algn="ctr" rtl="0">
              <a:spcBef>
                <a:spcPts val="0"/>
              </a:spcBef>
              <a:spcAft>
                <a:spcPts val="0"/>
              </a:spcAft>
              <a:buClr>
                <a:schemeClr val="lt1"/>
              </a:buClr>
              <a:buSzPts val="4200"/>
              <a:buNone/>
              <a:defRPr sz="5600">
                <a:solidFill>
                  <a:schemeClr val="lt1"/>
                </a:solidFill>
              </a:defRPr>
            </a:lvl8pPr>
            <a:lvl9pPr lvl="8" algn="ctr" rtl="0">
              <a:spcBef>
                <a:spcPts val="0"/>
              </a:spcBef>
              <a:spcAft>
                <a:spcPts val="0"/>
              </a:spcAft>
              <a:buClr>
                <a:schemeClr val="lt1"/>
              </a:buClr>
              <a:buSzPts val="4200"/>
              <a:buNone/>
              <a:defRPr sz="5600">
                <a:solidFill>
                  <a:schemeClr val="lt1"/>
                </a:solidFill>
              </a:defRPr>
            </a:lvl9pPr>
          </a:lstStyle>
          <a:p>
            <a:r>
              <a:rPr lang="en-GB"/>
              <a:t>Click to edit Master title style</a:t>
            </a:r>
            <a:endParaRPr/>
          </a:p>
        </p:txBody>
      </p:sp>
      <p:sp>
        <p:nvSpPr>
          <p:cNvPr id="48" name="Google Shape;48;p14"/>
          <p:cNvSpPr txBox="1">
            <a:spLocks noGrp="1"/>
          </p:cNvSpPr>
          <p:nvPr>
            <p:ph type="subTitle" idx="3"/>
          </p:nvPr>
        </p:nvSpPr>
        <p:spPr>
          <a:xfrm>
            <a:off x="8038071" y="4197433"/>
            <a:ext cx="2756000" cy="164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867">
                <a:solidFill>
                  <a:schemeClr val="lt1"/>
                </a:solidFill>
              </a:defRPr>
            </a:lvl1pPr>
            <a:lvl2pPr lvl="1" algn="ctr" rtl="0">
              <a:lnSpc>
                <a:spcPct val="100000"/>
              </a:lnSpc>
              <a:spcBef>
                <a:spcPts val="0"/>
              </a:spcBef>
              <a:spcAft>
                <a:spcPts val="0"/>
              </a:spcAft>
              <a:buClr>
                <a:schemeClr val="lt1"/>
              </a:buClr>
              <a:buSzPts val="2100"/>
              <a:buNone/>
              <a:defRPr sz="2800">
                <a:solidFill>
                  <a:schemeClr val="lt1"/>
                </a:solidFill>
              </a:defRPr>
            </a:lvl2pPr>
            <a:lvl3pPr lvl="2" algn="ctr" rtl="0">
              <a:lnSpc>
                <a:spcPct val="100000"/>
              </a:lnSpc>
              <a:spcBef>
                <a:spcPts val="0"/>
              </a:spcBef>
              <a:spcAft>
                <a:spcPts val="0"/>
              </a:spcAft>
              <a:buClr>
                <a:schemeClr val="lt1"/>
              </a:buClr>
              <a:buSzPts val="2100"/>
              <a:buNone/>
              <a:defRPr sz="2800">
                <a:solidFill>
                  <a:schemeClr val="lt1"/>
                </a:solidFill>
              </a:defRPr>
            </a:lvl3pPr>
            <a:lvl4pPr lvl="3" algn="ctr" rtl="0">
              <a:lnSpc>
                <a:spcPct val="100000"/>
              </a:lnSpc>
              <a:spcBef>
                <a:spcPts val="0"/>
              </a:spcBef>
              <a:spcAft>
                <a:spcPts val="0"/>
              </a:spcAft>
              <a:buClr>
                <a:schemeClr val="lt1"/>
              </a:buClr>
              <a:buSzPts val="2100"/>
              <a:buNone/>
              <a:defRPr sz="2800">
                <a:solidFill>
                  <a:schemeClr val="lt1"/>
                </a:solidFill>
              </a:defRPr>
            </a:lvl4pPr>
            <a:lvl5pPr lvl="4" algn="ctr" rtl="0">
              <a:lnSpc>
                <a:spcPct val="100000"/>
              </a:lnSpc>
              <a:spcBef>
                <a:spcPts val="0"/>
              </a:spcBef>
              <a:spcAft>
                <a:spcPts val="0"/>
              </a:spcAft>
              <a:buClr>
                <a:schemeClr val="lt1"/>
              </a:buClr>
              <a:buSzPts val="2100"/>
              <a:buNone/>
              <a:defRPr sz="2800">
                <a:solidFill>
                  <a:schemeClr val="lt1"/>
                </a:solidFill>
              </a:defRPr>
            </a:lvl5pPr>
            <a:lvl6pPr lvl="5" algn="ctr" rtl="0">
              <a:lnSpc>
                <a:spcPct val="100000"/>
              </a:lnSpc>
              <a:spcBef>
                <a:spcPts val="0"/>
              </a:spcBef>
              <a:spcAft>
                <a:spcPts val="0"/>
              </a:spcAft>
              <a:buClr>
                <a:schemeClr val="lt1"/>
              </a:buClr>
              <a:buSzPts val="2100"/>
              <a:buNone/>
              <a:defRPr sz="2800">
                <a:solidFill>
                  <a:schemeClr val="lt1"/>
                </a:solidFill>
              </a:defRPr>
            </a:lvl6pPr>
            <a:lvl7pPr lvl="6" algn="ctr" rtl="0">
              <a:lnSpc>
                <a:spcPct val="100000"/>
              </a:lnSpc>
              <a:spcBef>
                <a:spcPts val="0"/>
              </a:spcBef>
              <a:spcAft>
                <a:spcPts val="0"/>
              </a:spcAft>
              <a:buClr>
                <a:schemeClr val="lt1"/>
              </a:buClr>
              <a:buSzPts val="2100"/>
              <a:buNone/>
              <a:defRPr sz="2800">
                <a:solidFill>
                  <a:schemeClr val="lt1"/>
                </a:solidFill>
              </a:defRPr>
            </a:lvl7pPr>
            <a:lvl8pPr lvl="7" algn="ctr" rtl="0">
              <a:lnSpc>
                <a:spcPct val="100000"/>
              </a:lnSpc>
              <a:spcBef>
                <a:spcPts val="0"/>
              </a:spcBef>
              <a:spcAft>
                <a:spcPts val="0"/>
              </a:spcAft>
              <a:buClr>
                <a:schemeClr val="lt1"/>
              </a:buClr>
              <a:buSzPts val="2100"/>
              <a:buNone/>
              <a:defRPr sz="2800">
                <a:solidFill>
                  <a:schemeClr val="lt1"/>
                </a:solidFill>
              </a:defRPr>
            </a:lvl8pPr>
            <a:lvl9pPr lvl="8" algn="ctr" rtl="0">
              <a:lnSpc>
                <a:spcPct val="100000"/>
              </a:lnSpc>
              <a:spcBef>
                <a:spcPts val="0"/>
              </a:spcBef>
              <a:spcAft>
                <a:spcPts val="0"/>
              </a:spcAft>
              <a:buClr>
                <a:schemeClr val="lt1"/>
              </a:buClr>
              <a:buSzPts val="2100"/>
              <a:buNone/>
              <a:defRPr sz="2800">
                <a:solidFill>
                  <a:schemeClr val="lt1"/>
                </a:solidFill>
              </a:defRPr>
            </a:lvl9pPr>
          </a:lstStyle>
          <a:p>
            <a:r>
              <a:rPr lang="en-GB"/>
              <a:t>Click to edit Master subtitle style</a:t>
            </a:r>
            <a:endParaRPr/>
          </a:p>
        </p:txBody>
      </p:sp>
      <p:sp>
        <p:nvSpPr>
          <p:cNvPr id="49" name="Google Shape;49;p14"/>
          <p:cNvSpPr txBox="1">
            <a:spLocks noGrp="1"/>
          </p:cNvSpPr>
          <p:nvPr>
            <p:ph type="title" idx="4"/>
          </p:nvPr>
        </p:nvSpPr>
        <p:spPr>
          <a:xfrm>
            <a:off x="1397929" y="3487433"/>
            <a:ext cx="2756000" cy="731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2400">
                <a:solidFill>
                  <a:schemeClr val="lt1"/>
                </a:solidFill>
              </a:defRPr>
            </a:lvl1pPr>
            <a:lvl2pPr lvl="1" algn="ctr" rtl="0">
              <a:spcBef>
                <a:spcPts val="0"/>
              </a:spcBef>
              <a:spcAft>
                <a:spcPts val="0"/>
              </a:spcAft>
              <a:buClr>
                <a:schemeClr val="lt1"/>
              </a:buClr>
              <a:buSzPts val="4200"/>
              <a:buNone/>
              <a:defRPr sz="5600">
                <a:solidFill>
                  <a:schemeClr val="lt1"/>
                </a:solidFill>
              </a:defRPr>
            </a:lvl2pPr>
            <a:lvl3pPr lvl="2" algn="ctr" rtl="0">
              <a:spcBef>
                <a:spcPts val="0"/>
              </a:spcBef>
              <a:spcAft>
                <a:spcPts val="0"/>
              </a:spcAft>
              <a:buClr>
                <a:schemeClr val="lt1"/>
              </a:buClr>
              <a:buSzPts val="4200"/>
              <a:buNone/>
              <a:defRPr sz="5600">
                <a:solidFill>
                  <a:schemeClr val="lt1"/>
                </a:solidFill>
              </a:defRPr>
            </a:lvl3pPr>
            <a:lvl4pPr lvl="3" algn="ctr" rtl="0">
              <a:spcBef>
                <a:spcPts val="0"/>
              </a:spcBef>
              <a:spcAft>
                <a:spcPts val="0"/>
              </a:spcAft>
              <a:buClr>
                <a:schemeClr val="lt1"/>
              </a:buClr>
              <a:buSzPts val="4200"/>
              <a:buNone/>
              <a:defRPr sz="5600">
                <a:solidFill>
                  <a:schemeClr val="lt1"/>
                </a:solidFill>
              </a:defRPr>
            </a:lvl4pPr>
            <a:lvl5pPr lvl="4" algn="ctr" rtl="0">
              <a:spcBef>
                <a:spcPts val="0"/>
              </a:spcBef>
              <a:spcAft>
                <a:spcPts val="0"/>
              </a:spcAft>
              <a:buClr>
                <a:schemeClr val="lt1"/>
              </a:buClr>
              <a:buSzPts val="4200"/>
              <a:buNone/>
              <a:defRPr sz="5600">
                <a:solidFill>
                  <a:schemeClr val="lt1"/>
                </a:solidFill>
              </a:defRPr>
            </a:lvl5pPr>
            <a:lvl6pPr lvl="5" algn="ctr" rtl="0">
              <a:spcBef>
                <a:spcPts val="0"/>
              </a:spcBef>
              <a:spcAft>
                <a:spcPts val="0"/>
              </a:spcAft>
              <a:buClr>
                <a:schemeClr val="lt1"/>
              </a:buClr>
              <a:buSzPts val="4200"/>
              <a:buNone/>
              <a:defRPr sz="5600">
                <a:solidFill>
                  <a:schemeClr val="lt1"/>
                </a:solidFill>
              </a:defRPr>
            </a:lvl6pPr>
            <a:lvl7pPr lvl="6" algn="ctr" rtl="0">
              <a:spcBef>
                <a:spcPts val="0"/>
              </a:spcBef>
              <a:spcAft>
                <a:spcPts val="0"/>
              </a:spcAft>
              <a:buClr>
                <a:schemeClr val="lt1"/>
              </a:buClr>
              <a:buSzPts val="4200"/>
              <a:buNone/>
              <a:defRPr sz="5600">
                <a:solidFill>
                  <a:schemeClr val="lt1"/>
                </a:solidFill>
              </a:defRPr>
            </a:lvl7pPr>
            <a:lvl8pPr lvl="7" algn="ctr" rtl="0">
              <a:spcBef>
                <a:spcPts val="0"/>
              </a:spcBef>
              <a:spcAft>
                <a:spcPts val="0"/>
              </a:spcAft>
              <a:buClr>
                <a:schemeClr val="lt1"/>
              </a:buClr>
              <a:buSzPts val="4200"/>
              <a:buNone/>
              <a:defRPr sz="5600">
                <a:solidFill>
                  <a:schemeClr val="lt1"/>
                </a:solidFill>
              </a:defRPr>
            </a:lvl8pPr>
            <a:lvl9pPr lvl="8" algn="ctr" rtl="0">
              <a:spcBef>
                <a:spcPts val="0"/>
              </a:spcBef>
              <a:spcAft>
                <a:spcPts val="0"/>
              </a:spcAft>
              <a:buClr>
                <a:schemeClr val="lt1"/>
              </a:buClr>
              <a:buSzPts val="4200"/>
              <a:buNone/>
              <a:defRPr sz="5600">
                <a:solidFill>
                  <a:schemeClr val="lt1"/>
                </a:solidFill>
              </a:defRPr>
            </a:lvl9pPr>
          </a:lstStyle>
          <a:p>
            <a:r>
              <a:rPr lang="en-GB"/>
              <a:t>Click to edit Master title style</a:t>
            </a:r>
            <a:endParaRPr/>
          </a:p>
        </p:txBody>
      </p:sp>
      <p:sp>
        <p:nvSpPr>
          <p:cNvPr id="50" name="Google Shape;50;p14"/>
          <p:cNvSpPr txBox="1">
            <a:spLocks noGrp="1"/>
          </p:cNvSpPr>
          <p:nvPr>
            <p:ph type="subTitle" idx="5"/>
          </p:nvPr>
        </p:nvSpPr>
        <p:spPr>
          <a:xfrm>
            <a:off x="1397929" y="4197433"/>
            <a:ext cx="2756000" cy="164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867">
                <a:solidFill>
                  <a:schemeClr val="lt1"/>
                </a:solidFill>
              </a:defRPr>
            </a:lvl1pPr>
            <a:lvl2pPr lvl="1" algn="ctr" rtl="0">
              <a:lnSpc>
                <a:spcPct val="100000"/>
              </a:lnSpc>
              <a:spcBef>
                <a:spcPts val="0"/>
              </a:spcBef>
              <a:spcAft>
                <a:spcPts val="0"/>
              </a:spcAft>
              <a:buClr>
                <a:schemeClr val="lt1"/>
              </a:buClr>
              <a:buSzPts val="2100"/>
              <a:buNone/>
              <a:defRPr sz="2800">
                <a:solidFill>
                  <a:schemeClr val="lt1"/>
                </a:solidFill>
              </a:defRPr>
            </a:lvl2pPr>
            <a:lvl3pPr lvl="2" algn="ctr" rtl="0">
              <a:lnSpc>
                <a:spcPct val="100000"/>
              </a:lnSpc>
              <a:spcBef>
                <a:spcPts val="0"/>
              </a:spcBef>
              <a:spcAft>
                <a:spcPts val="0"/>
              </a:spcAft>
              <a:buClr>
                <a:schemeClr val="lt1"/>
              </a:buClr>
              <a:buSzPts val="2100"/>
              <a:buNone/>
              <a:defRPr sz="2800">
                <a:solidFill>
                  <a:schemeClr val="lt1"/>
                </a:solidFill>
              </a:defRPr>
            </a:lvl3pPr>
            <a:lvl4pPr lvl="3" algn="ctr" rtl="0">
              <a:lnSpc>
                <a:spcPct val="100000"/>
              </a:lnSpc>
              <a:spcBef>
                <a:spcPts val="0"/>
              </a:spcBef>
              <a:spcAft>
                <a:spcPts val="0"/>
              </a:spcAft>
              <a:buClr>
                <a:schemeClr val="lt1"/>
              </a:buClr>
              <a:buSzPts val="2100"/>
              <a:buNone/>
              <a:defRPr sz="2800">
                <a:solidFill>
                  <a:schemeClr val="lt1"/>
                </a:solidFill>
              </a:defRPr>
            </a:lvl4pPr>
            <a:lvl5pPr lvl="4" algn="ctr" rtl="0">
              <a:lnSpc>
                <a:spcPct val="100000"/>
              </a:lnSpc>
              <a:spcBef>
                <a:spcPts val="0"/>
              </a:spcBef>
              <a:spcAft>
                <a:spcPts val="0"/>
              </a:spcAft>
              <a:buClr>
                <a:schemeClr val="lt1"/>
              </a:buClr>
              <a:buSzPts val="2100"/>
              <a:buNone/>
              <a:defRPr sz="2800">
                <a:solidFill>
                  <a:schemeClr val="lt1"/>
                </a:solidFill>
              </a:defRPr>
            </a:lvl5pPr>
            <a:lvl6pPr lvl="5" algn="ctr" rtl="0">
              <a:lnSpc>
                <a:spcPct val="100000"/>
              </a:lnSpc>
              <a:spcBef>
                <a:spcPts val="0"/>
              </a:spcBef>
              <a:spcAft>
                <a:spcPts val="0"/>
              </a:spcAft>
              <a:buClr>
                <a:schemeClr val="lt1"/>
              </a:buClr>
              <a:buSzPts val="2100"/>
              <a:buNone/>
              <a:defRPr sz="2800">
                <a:solidFill>
                  <a:schemeClr val="lt1"/>
                </a:solidFill>
              </a:defRPr>
            </a:lvl6pPr>
            <a:lvl7pPr lvl="6" algn="ctr" rtl="0">
              <a:lnSpc>
                <a:spcPct val="100000"/>
              </a:lnSpc>
              <a:spcBef>
                <a:spcPts val="0"/>
              </a:spcBef>
              <a:spcAft>
                <a:spcPts val="0"/>
              </a:spcAft>
              <a:buClr>
                <a:schemeClr val="lt1"/>
              </a:buClr>
              <a:buSzPts val="2100"/>
              <a:buNone/>
              <a:defRPr sz="2800">
                <a:solidFill>
                  <a:schemeClr val="lt1"/>
                </a:solidFill>
              </a:defRPr>
            </a:lvl7pPr>
            <a:lvl8pPr lvl="7" algn="ctr" rtl="0">
              <a:lnSpc>
                <a:spcPct val="100000"/>
              </a:lnSpc>
              <a:spcBef>
                <a:spcPts val="0"/>
              </a:spcBef>
              <a:spcAft>
                <a:spcPts val="0"/>
              </a:spcAft>
              <a:buClr>
                <a:schemeClr val="lt1"/>
              </a:buClr>
              <a:buSzPts val="2100"/>
              <a:buNone/>
              <a:defRPr sz="2800">
                <a:solidFill>
                  <a:schemeClr val="lt1"/>
                </a:solidFill>
              </a:defRPr>
            </a:lvl8pPr>
            <a:lvl9pPr lvl="8" algn="ctr" rtl="0">
              <a:lnSpc>
                <a:spcPct val="100000"/>
              </a:lnSpc>
              <a:spcBef>
                <a:spcPts val="0"/>
              </a:spcBef>
              <a:spcAft>
                <a:spcPts val="0"/>
              </a:spcAft>
              <a:buClr>
                <a:schemeClr val="lt1"/>
              </a:buClr>
              <a:buSzPts val="2100"/>
              <a:buNone/>
              <a:defRPr sz="2800">
                <a:solidFill>
                  <a:schemeClr val="lt1"/>
                </a:solidFill>
              </a:defRPr>
            </a:lvl9pPr>
          </a:lstStyle>
          <a:p>
            <a:r>
              <a:rPr lang="en-GB"/>
              <a:t>Click to edit Master subtitle style</a:t>
            </a:r>
            <a:endParaRPr/>
          </a:p>
        </p:txBody>
      </p:sp>
      <p:sp>
        <p:nvSpPr>
          <p:cNvPr id="51" name="Google Shape;51;p14"/>
          <p:cNvSpPr txBox="1">
            <a:spLocks noGrp="1"/>
          </p:cNvSpPr>
          <p:nvPr>
            <p:ph type="title" idx="6" hasCustomPrompt="1"/>
          </p:nvPr>
        </p:nvSpPr>
        <p:spPr>
          <a:xfrm>
            <a:off x="1397933" y="2360933"/>
            <a:ext cx="2756000" cy="965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3600"/>
              <a:buNone/>
              <a:defRPr sz="4800">
                <a:solidFill>
                  <a:schemeClr val="lt2"/>
                </a:solidFill>
              </a:defRPr>
            </a:lvl1pPr>
            <a:lvl2pPr lvl="1" algn="ctr" rtl="0">
              <a:spcBef>
                <a:spcPts val="0"/>
              </a:spcBef>
              <a:spcAft>
                <a:spcPts val="0"/>
              </a:spcAft>
              <a:buClr>
                <a:schemeClr val="lt2"/>
              </a:buClr>
              <a:buSzPts val="3600"/>
              <a:buNone/>
              <a:defRPr sz="4800">
                <a:solidFill>
                  <a:schemeClr val="lt2"/>
                </a:solidFill>
              </a:defRPr>
            </a:lvl2pPr>
            <a:lvl3pPr lvl="2" algn="ctr" rtl="0">
              <a:spcBef>
                <a:spcPts val="0"/>
              </a:spcBef>
              <a:spcAft>
                <a:spcPts val="0"/>
              </a:spcAft>
              <a:buClr>
                <a:schemeClr val="lt2"/>
              </a:buClr>
              <a:buSzPts val="3600"/>
              <a:buNone/>
              <a:defRPr sz="4800">
                <a:solidFill>
                  <a:schemeClr val="lt2"/>
                </a:solidFill>
              </a:defRPr>
            </a:lvl3pPr>
            <a:lvl4pPr lvl="3" algn="ctr" rtl="0">
              <a:spcBef>
                <a:spcPts val="0"/>
              </a:spcBef>
              <a:spcAft>
                <a:spcPts val="0"/>
              </a:spcAft>
              <a:buClr>
                <a:schemeClr val="lt2"/>
              </a:buClr>
              <a:buSzPts val="3600"/>
              <a:buNone/>
              <a:defRPr sz="4800">
                <a:solidFill>
                  <a:schemeClr val="lt2"/>
                </a:solidFill>
              </a:defRPr>
            </a:lvl4pPr>
            <a:lvl5pPr lvl="4" algn="ctr" rtl="0">
              <a:spcBef>
                <a:spcPts val="0"/>
              </a:spcBef>
              <a:spcAft>
                <a:spcPts val="0"/>
              </a:spcAft>
              <a:buClr>
                <a:schemeClr val="lt2"/>
              </a:buClr>
              <a:buSzPts val="3600"/>
              <a:buNone/>
              <a:defRPr sz="4800">
                <a:solidFill>
                  <a:schemeClr val="lt2"/>
                </a:solidFill>
              </a:defRPr>
            </a:lvl5pPr>
            <a:lvl6pPr lvl="5" algn="ctr" rtl="0">
              <a:spcBef>
                <a:spcPts val="0"/>
              </a:spcBef>
              <a:spcAft>
                <a:spcPts val="0"/>
              </a:spcAft>
              <a:buClr>
                <a:schemeClr val="lt2"/>
              </a:buClr>
              <a:buSzPts val="3600"/>
              <a:buNone/>
              <a:defRPr sz="4800">
                <a:solidFill>
                  <a:schemeClr val="lt2"/>
                </a:solidFill>
              </a:defRPr>
            </a:lvl6pPr>
            <a:lvl7pPr lvl="6" algn="ctr" rtl="0">
              <a:spcBef>
                <a:spcPts val="0"/>
              </a:spcBef>
              <a:spcAft>
                <a:spcPts val="0"/>
              </a:spcAft>
              <a:buClr>
                <a:schemeClr val="lt2"/>
              </a:buClr>
              <a:buSzPts val="3600"/>
              <a:buNone/>
              <a:defRPr sz="4800">
                <a:solidFill>
                  <a:schemeClr val="lt2"/>
                </a:solidFill>
              </a:defRPr>
            </a:lvl7pPr>
            <a:lvl8pPr lvl="7" algn="ctr" rtl="0">
              <a:spcBef>
                <a:spcPts val="0"/>
              </a:spcBef>
              <a:spcAft>
                <a:spcPts val="0"/>
              </a:spcAft>
              <a:buClr>
                <a:schemeClr val="lt2"/>
              </a:buClr>
              <a:buSzPts val="3600"/>
              <a:buNone/>
              <a:defRPr sz="4800">
                <a:solidFill>
                  <a:schemeClr val="lt2"/>
                </a:solidFill>
              </a:defRPr>
            </a:lvl8pPr>
            <a:lvl9pPr lvl="8" algn="ctr" rtl="0">
              <a:spcBef>
                <a:spcPts val="0"/>
              </a:spcBef>
              <a:spcAft>
                <a:spcPts val="0"/>
              </a:spcAft>
              <a:buClr>
                <a:schemeClr val="lt2"/>
              </a:buClr>
              <a:buSzPts val="3600"/>
              <a:buNone/>
              <a:defRPr sz="4800">
                <a:solidFill>
                  <a:schemeClr val="lt2"/>
                </a:solidFill>
              </a:defRPr>
            </a:lvl9pPr>
          </a:lstStyle>
          <a:p>
            <a:r>
              <a:t>xx%</a:t>
            </a:r>
          </a:p>
        </p:txBody>
      </p:sp>
      <p:sp>
        <p:nvSpPr>
          <p:cNvPr id="52" name="Google Shape;52;p14"/>
          <p:cNvSpPr txBox="1">
            <a:spLocks noGrp="1"/>
          </p:cNvSpPr>
          <p:nvPr>
            <p:ph type="title" idx="7" hasCustomPrompt="1"/>
          </p:nvPr>
        </p:nvSpPr>
        <p:spPr>
          <a:xfrm>
            <a:off x="4718000" y="2360933"/>
            <a:ext cx="2756000" cy="965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3600"/>
              <a:buNone/>
              <a:defRPr sz="4800">
                <a:solidFill>
                  <a:schemeClr val="lt2"/>
                </a:solidFill>
              </a:defRPr>
            </a:lvl1pPr>
            <a:lvl2pPr lvl="1" algn="ctr" rtl="0">
              <a:spcBef>
                <a:spcPts val="0"/>
              </a:spcBef>
              <a:spcAft>
                <a:spcPts val="0"/>
              </a:spcAft>
              <a:buClr>
                <a:schemeClr val="lt2"/>
              </a:buClr>
              <a:buSzPts val="3600"/>
              <a:buNone/>
              <a:defRPr sz="4800">
                <a:solidFill>
                  <a:schemeClr val="lt2"/>
                </a:solidFill>
              </a:defRPr>
            </a:lvl2pPr>
            <a:lvl3pPr lvl="2" algn="ctr" rtl="0">
              <a:spcBef>
                <a:spcPts val="0"/>
              </a:spcBef>
              <a:spcAft>
                <a:spcPts val="0"/>
              </a:spcAft>
              <a:buClr>
                <a:schemeClr val="lt2"/>
              </a:buClr>
              <a:buSzPts val="3600"/>
              <a:buNone/>
              <a:defRPr sz="4800">
                <a:solidFill>
                  <a:schemeClr val="lt2"/>
                </a:solidFill>
              </a:defRPr>
            </a:lvl3pPr>
            <a:lvl4pPr lvl="3" algn="ctr" rtl="0">
              <a:spcBef>
                <a:spcPts val="0"/>
              </a:spcBef>
              <a:spcAft>
                <a:spcPts val="0"/>
              </a:spcAft>
              <a:buClr>
                <a:schemeClr val="lt2"/>
              </a:buClr>
              <a:buSzPts val="3600"/>
              <a:buNone/>
              <a:defRPr sz="4800">
                <a:solidFill>
                  <a:schemeClr val="lt2"/>
                </a:solidFill>
              </a:defRPr>
            </a:lvl4pPr>
            <a:lvl5pPr lvl="4" algn="ctr" rtl="0">
              <a:spcBef>
                <a:spcPts val="0"/>
              </a:spcBef>
              <a:spcAft>
                <a:spcPts val="0"/>
              </a:spcAft>
              <a:buClr>
                <a:schemeClr val="lt2"/>
              </a:buClr>
              <a:buSzPts val="3600"/>
              <a:buNone/>
              <a:defRPr sz="4800">
                <a:solidFill>
                  <a:schemeClr val="lt2"/>
                </a:solidFill>
              </a:defRPr>
            </a:lvl5pPr>
            <a:lvl6pPr lvl="5" algn="ctr" rtl="0">
              <a:spcBef>
                <a:spcPts val="0"/>
              </a:spcBef>
              <a:spcAft>
                <a:spcPts val="0"/>
              </a:spcAft>
              <a:buClr>
                <a:schemeClr val="lt2"/>
              </a:buClr>
              <a:buSzPts val="3600"/>
              <a:buNone/>
              <a:defRPr sz="4800">
                <a:solidFill>
                  <a:schemeClr val="lt2"/>
                </a:solidFill>
              </a:defRPr>
            </a:lvl6pPr>
            <a:lvl7pPr lvl="6" algn="ctr" rtl="0">
              <a:spcBef>
                <a:spcPts val="0"/>
              </a:spcBef>
              <a:spcAft>
                <a:spcPts val="0"/>
              </a:spcAft>
              <a:buClr>
                <a:schemeClr val="lt2"/>
              </a:buClr>
              <a:buSzPts val="3600"/>
              <a:buNone/>
              <a:defRPr sz="4800">
                <a:solidFill>
                  <a:schemeClr val="lt2"/>
                </a:solidFill>
              </a:defRPr>
            </a:lvl7pPr>
            <a:lvl8pPr lvl="7" algn="ctr" rtl="0">
              <a:spcBef>
                <a:spcPts val="0"/>
              </a:spcBef>
              <a:spcAft>
                <a:spcPts val="0"/>
              </a:spcAft>
              <a:buClr>
                <a:schemeClr val="lt2"/>
              </a:buClr>
              <a:buSzPts val="3600"/>
              <a:buNone/>
              <a:defRPr sz="4800">
                <a:solidFill>
                  <a:schemeClr val="lt2"/>
                </a:solidFill>
              </a:defRPr>
            </a:lvl8pPr>
            <a:lvl9pPr lvl="8" algn="ctr" rtl="0">
              <a:spcBef>
                <a:spcPts val="0"/>
              </a:spcBef>
              <a:spcAft>
                <a:spcPts val="0"/>
              </a:spcAft>
              <a:buClr>
                <a:schemeClr val="lt2"/>
              </a:buClr>
              <a:buSzPts val="3600"/>
              <a:buNone/>
              <a:defRPr sz="4800">
                <a:solidFill>
                  <a:schemeClr val="lt2"/>
                </a:solidFill>
              </a:defRPr>
            </a:lvl9pPr>
          </a:lstStyle>
          <a:p>
            <a:r>
              <a:t>xx%</a:t>
            </a:r>
          </a:p>
        </p:txBody>
      </p:sp>
      <p:sp>
        <p:nvSpPr>
          <p:cNvPr id="53" name="Google Shape;53;p14"/>
          <p:cNvSpPr txBox="1">
            <a:spLocks noGrp="1"/>
          </p:cNvSpPr>
          <p:nvPr>
            <p:ph type="title" idx="8" hasCustomPrompt="1"/>
          </p:nvPr>
        </p:nvSpPr>
        <p:spPr>
          <a:xfrm>
            <a:off x="8038067" y="2360933"/>
            <a:ext cx="2756000" cy="965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3600"/>
              <a:buNone/>
              <a:defRPr sz="4800">
                <a:solidFill>
                  <a:schemeClr val="lt2"/>
                </a:solidFill>
              </a:defRPr>
            </a:lvl1pPr>
            <a:lvl2pPr lvl="1" algn="ctr" rtl="0">
              <a:spcBef>
                <a:spcPts val="0"/>
              </a:spcBef>
              <a:spcAft>
                <a:spcPts val="0"/>
              </a:spcAft>
              <a:buClr>
                <a:schemeClr val="lt2"/>
              </a:buClr>
              <a:buSzPts val="3600"/>
              <a:buNone/>
              <a:defRPr sz="4800">
                <a:solidFill>
                  <a:schemeClr val="lt2"/>
                </a:solidFill>
              </a:defRPr>
            </a:lvl2pPr>
            <a:lvl3pPr lvl="2" algn="ctr" rtl="0">
              <a:spcBef>
                <a:spcPts val="0"/>
              </a:spcBef>
              <a:spcAft>
                <a:spcPts val="0"/>
              </a:spcAft>
              <a:buClr>
                <a:schemeClr val="lt2"/>
              </a:buClr>
              <a:buSzPts val="3600"/>
              <a:buNone/>
              <a:defRPr sz="4800">
                <a:solidFill>
                  <a:schemeClr val="lt2"/>
                </a:solidFill>
              </a:defRPr>
            </a:lvl3pPr>
            <a:lvl4pPr lvl="3" algn="ctr" rtl="0">
              <a:spcBef>
                <a:spcPts val="0"/>
              </a:spcBef>
              <a:spcAft>
                <a:spcPts val="0"/>
              </a:spcAft>
              <a:buClr>
                <a:schemeClr val="lt2"/>
              </a:buClr>
              <a:buSzPts val="3600"/>
              <a:buNone/>
              <a:defRPr sz="4800">
                <a:solidFill>
                  <a:schemeClr val="lt2"/>
                </a:solidFill>
              </a:defRPr>
            </a:lvl4pPr>
            <a:lvl5pPr lvl="4" algn="ctr" rtl="0">
              <a:spcBef>
                <a:spcPts val="0"/>
              </a:spcBef>
              <a:spcAft>
                <a:spcPts val="0"/>
              </a:spcAft>
              <a:buClr>
                <a:schemeClr val="lt2"/>
              </a:buClr>
              <a:buSzPts val="3600"/>
              <a:buNone/>
              <a:defRPr sz="4800">
                <a:solidFill>
                  <a:schemeClr val="lt2"/>
                </a:solidFill>
              </a:defRPr>
            </a:lvl5pPr>
            <a:lvl6pPr lvl="5" algn="ctr" rtl="0">
              <a:spcBef>
                <a:spcPts val="0"/>
              </a:spcBef>
              <a:spcAft>
                <a:spcPts val="0"/>
              </a:spcAft>
              <a:buClr>
                <a:schemeClr val="lt2"/>
              </a:buClr>
              <a:buSzPts val="3600"/>
              <a:buNone/>
              <a:defRPr sz="4800">
                <a:solidFill>
                  <a:schemeClr val="lt2"/>
                </a:solidFill>
              </a:defRPr>
            </a:lvl6pPr>
            <a:lvl7pPr lvl="6" algn="ctr" rtl="0">
              <a:spcBef>
                <a:spcPts val="0"/>
              </a:spcBef>
              <a:spcAft>
                <a:spcPts val="0"/>
              </a:spcAft>
              <a:buClr>
                <a:schemeClr val="lt2"/>
              </a:buClr>
              <a:buSzPts val="3600"/>
              <a:buNone/>
              <a:defRPr sz="4800">
                <a:solidFill>
                  <a:schemeClr val="lt2"/>
                </a:solidFill>
              </a:defRPr>
            </a:lvl7pPr>
            <a:lvl8pPr lvl="7" algn="ctr" rtl="0">
              <a:spcBef>
                <a:spcPts val="0"/>
              </a:spcBef>
              <a:spcAft>
                <a:spcPts val="0"/>
              </a:spcAft>
              <a:buClr>
                <a:schemeClr val="lt2"/>
              </a:buClr>
              <a:buSzPts val="3600"/>
              <a:buNone/>
              <a:defRPr sz="4800">
                <a:solidFill>
                  <a:schemeClr val="lt2"/>
                </a:solidFill>
              </a:defRPr>
            </a:lvl8pPr>
            <a:lvl9pPr lvl="8" algn="ctr" rtl="0">
              <a:spcBef>
                <a:spcPts val="0"/>
              </a:spcBef>
              <a:spcAft>
                <a:spcPts val="0"/>
              </a:spcAft>
              <a:buClr>
                <a:schemeClr val="lt2"/>
              </a:buClr>
              <a:buSzPts val="3600"/>
              <a:buNone/>
              <a:defRPr sz="4800">
                <a:solidFill>
                  <a:schemeClr val="lt2"/>
                </a:solidFill>
              </a:defRPr>
            </a:lvl9pPr>
          </a:lstStyle>
          <a:p>
            <a:r>
              <a:t>xx%</a:t>
            </a:r>
          </a:p>
        </p:txBody>
      </p:sp>
    </p:spTree>
    <p:extLst>
      <p:ext uri="{BB962C8B-B14F-4D97-AF65-F5344CB8AC3E}">
        <p14:creationId xmlns:p14="http://schemas.microsoft.com/office/powerpoint/2010/main" val="246198476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ig Text">
  <p:cSld name="Big Text">
    <p:bg>
      <p:bgPr>
        <a:blipFill>
          <a:blip r:embed="rId2">
            <a:alphaModFix/>
          </a:blip>
          <a:stretch>
            <a:fillRect/>
          </a:stretch>
        </a:blipFill>
        <a:effectLst/>
      </p:bgPr>
    </p:bg>
    <p:spTree>
      <p:nvGrpSpPr>
        <p:cNvPr id="1" name="Shape 54"/>
        <p:cNvGrpSpPr/>
        <p:nvPr/>
      </p:nvGrpSpPr>
      <p:grpSpPr>
        <a:xfrm>
          <a:off x="0" y="0"/>
          <a:ext cx="0" cy="0"/>
          <a:chOff x="0" y="0"/>
          <a:chExt cx="0" cy="0"/>
        </a:xfrm>
      </p:grpSpPr>
      <p:sp>
        <p:nvSpPr>
          <p:cNvPr id="55" name="Google Shape;55;p15"/>
          <p:cNvSpPr txBox="1">
            <a:spLocks noGrp="1"/>
          </p:cNvSpPr>
          <p:nvPr>
            <p:ph type="ctrTitle"/>
          </p:nvPr>
        </p:nvSpPr>
        <p:spPr>
          <a:xfrm>
            <a:off x="5714000" y="3777167"/>
            <a:ext cx="4876400" cy="859600"/>
          </a:xfrm>
          <a:prstGeom prst="rect">
            <a:avLst/>
          </a:prstGeom>
          <a:effectLst>
            <a:outerShdw blurRad="57150" dist="19050" dir="5400000" algn="bl" rotWithShape="0">
              <a:srgbClr val="76A5AF">
                <a:alpha val="88000"/>
              </a:srgbClr>
            </a:outerShdw>
          </a:effectLst>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8000" b="1">
                <a:solidFill>
                  <a:schemeClr val="lt1"/>
                </a:solidFill>
              </a:defRPr>
            </a:lvl1pPr>
            <a:lvl2pPr lvl="1" algn="ctr" rtl="0">
              <a:spcBef>
                <a:spcPts val="0"/>
              </a:spcBef>
              <a:spcAft>
                <a:spcPts val="0"/>
              </a:spcAft>
              <a:buClr>
                <a:schemeClr val="lt1"/>
              </a:buClr>
              <a:buSzPts val="3600"/>
              <a:buNone/>
              <a:defRPr sz="4800" b="1">
                <a:solidFill>
                  <a:schemeClr val="lt1"/>
                </a:solidFill>
              </a:defRPr>
            </a:lvl2pPr>
            <a:lvl3pPr lvl="2" algn="ctr" rtl="0">
              <a:spcBef>
                <a:spcPts val="0"/>
              </a:spcBef>
              <a:spcAft>
                <a:spcPts val="0"/>
              </a:spcAft>
              <a:buClr>
                <a:schemeClr val="lt1"/>
              </a:buClr>
              <a:buSzPts val="3600"/>
              <a:buNone/>
              <a:defRPr sz="4800" b="1">
                <a:solidFill>
                  <a:schemeClr val="lt1"/>
                </a:solidFill>
              </a:defRPr>
            </a:lvl3pPr>
            <a:lvl4pPr lvl="3" algn="ctr" rtl="0">
              <a:spcBef>
                <a:spcPts val="0"/>
              </a:spcBef>
              <a:spcAft>
                <a:spcPts val="0"/>
              </a:spcAft>
              <a:buClr>
                <a:schemeClr val="lt1"/>
              </a:buClr>
              <a:buSzPts val="3600"/>
              <a:buNone/>
              <a:defRPr sz="4800" b="1">
                <a:solidFill>
                  <a:schemeClr val="lt1"/>
                </a:solidFill>
              </a:defRPr>
            </a:lvl4pPr>
            <a:lvl5pPr lvl="4" algn="ctr" rtl="0">
              <a:spcBef>
                <a:spcPts val="0"/>
              </a:spcBef>
              <a:spcAft>
                <a:spcPts val="0"/>
              </a:spcAft>
              <a:buClr>
                <a:schemeClr val="lt1"/>
              </a:buClr>
              <a:buSzPts val="3600"/>
              <a:buNone/>
              <a:defRPr sz="4800" b="1">
                <a:solidFill>
                  <a:schemeClr val="lt1"/>
                </a:solidFill>
              </a:defRPr>
            </a:lvl5pPr>
            <a:lvl6pPr lvl="5" algn="ctr" rtl="0">
              <a:spcBef>
                <a:spcPts val="0"/>
              </a:spcBef>
              <a:spcAft>
                <a:spcPts val="0"/>
              </a:spcAft>
              <a:buClr>
                <a:schemeClr val="lt1"/>
              </a:buClr>
              <a:buSzPts val="3600"/>
              <a:buNone/>
              <a:defRPr sz="4800" b="1">
                <a:solidFill>
                  <a:schemeClr val="lt1"/>
                </a:solidFill>
              </a:defRPr>
            </a:lvl6pPr>
            <a:lvl7pPr lvl="6" algn="ctr" rtl="0">
              <a:spcBef>
                <a:spcPts val="0"/>
              </a:spcBef>
              <a:spcAft>
                <a:spcPts val="0"/>
              </a:spcAft>
              <a:buClr>
                <a:schemeClr val="lt1"/>
              </a:buClr>
              <a:buSzPts val="3600"/>
              <a:buNone/>
              <a:defRPr sz="4800" b="1">
                <a:solidFill>
                  <a:schemeClr val="lt1"/>
                </a:solidFill>
              </a:defRPr>
            </a:lvl7pPr>
            <a:lvl8pPr lvl="7" algn="ctr" rtl="0">
              <a:spcBef>
                <a:spcPts val="0"/>
              </a:spcBef>
              <a:spcAft>
                <a:spcPts val="0"/>
              </a:spcAft>
              <a:buClr>
                <a:schemeClr val="lt1"/>
              </a:buClr>
              <a:buSzPts val="3600"/>
              <a:buNone/>
              <a:defRPr sz="4800" b="1">
                <a:solidFill>
                  <a:schemeClr val="lt1"/>
                </a:solidFill>
              </a:defRPr>
            </a:lvl8pPr>
            <a:lvl9pPr lvl="8" algn="ctr" rtl="0">
              <a:spcBef>
                <a:spcPts val="0"/>
              </a:spcBef>
              <a:spcAft>
                <a:spcPts val="0"/>
              </a:spcAft>
              <a:buClr>
                <a:schemeClr val="lt1"/>
              </a:buClr>
              <a:buSzPts val="3600"/>
              <a:buNone/>
              <a:defRPr sz="4800" b="1">
                <a:solidFill>
                  <a:schemeClr val="lt1"/>
                </a:solidFill>
              </a:defRPr>
            </a:lvl9pPr>
          </a:lstStyle>
          <a:p>
            <a:r>
              <a:rPr lang="en-GB"/>
              <a:t>Click to edit Master title style</a:t>
            </a:r>
            <a:endParaRPr/>
          </a:p>
        </p:txBody>
      </p:sp>
      <p:sp>
        <p:nvSpPr>
          <p:cNvPr id="56" name="Google Shape;56;p15"/>
          <p:cNvSpPr txBox="1">
            <a:spLocks noGrp="1"/>
          </p:cNvSpPr>
          <p:nvPr>
            <p:ph type="subTitle" idx="1"/>
          </p:nvPr>
        </p:nvSpPr>
        <p:spPr>
          <a:xfrm>
            <a:off x="5525400" y="4733133"/>
            <a:ext cx="5253600" cy="619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867">
                <a:solidFill>
                  <a:schemeClr val="accent1"/>
                </a:solidFill>
              </a:defRPr>
            </a:lvl1pPr>
            <a:lvl2pPr lvl="1" algn="ctr" rtl="0">
              <a:lnSpc>
                <a:spcPct val="100000"/>
              </a:lnSpc>
              <a:spcBef>
                <a:spcPts val="0"/>
              </a:spcBef>
              <a:spcAft>
                <a:spcPts val="0"/>
              </a:spcAft>
              <a:buClr>
                <a:schemeClr val="lt1"/>
              </a:buClr>
              <a:buSzPts val="1800"/>
              <a:buNone/>
              <a:defRPr sz="2400">
                <a:solidFill>
                  <a:schemeClr val="lt1"/>
                </a:solidFill>
              </a:defRPr>
            </a:lvl2pPr>
            <a:lvl3pPr lvl="2" algn="ctr" rtl="0">
              <a:lnSpc>
                <a:spcPct val="100000"/>
              </a:lnSpc>
              <a:spcBef>
                <a:spcPts val="0"/>
              </a:spcBef>
              <a:spcAft>
                <a:spcPts val="0"/>
              </a:spcAft>
              <a:buClr>
                <a:schemeClr val="lt1"/>
              </a:buClr>
              <a:buSzPts val="1800"/>
              <a:buNone/>
              <a:defRPr sz="2400">
                <a:solidFill>
                  <a:schemeClr val="lt1"/>
                </a:solidFill>
              </a:defRPr>
            </a:lvl3pPr>
            <a:lvl4pPr lvl="3" algn="ctr" rtl="0">
              <a:lnSpc>
                <a:spcPct val="100000"/>
              </a:lnSpc>
              <a:spcBef>
                <a:spcPts val="0"/>
              </a:spcBef>
              <a:spcAft>
                <a:spcPts val="0"/>
              </a:spcAft>
              <a:buClr>
                <a:schemeClr val="lt1"/>
              </a:buClr>
              <a:buSzPts val="1800"/>
              <a:buNone/>
              <a:defRPr sz="2400">
                <a:solidFill>
                  <a:schemeClr val="lt1"/>
                </a:solidFill>
              </a:defRPr>
            </a:lvl4pPr>
            <a:lvl5pPr lvl="4" algn="ctr" rtl="0">
              <a:lnSpc>
                <a:spcPct val="100000"/>
              </a:lnSpc>
              <a:spcBef>
                <a:spcPts val="0"/>
              </a:spcBef>
              <a:spcAft>
                <a:spcPts val="0"/>
              </a:spcAft>
              <a:buClr>
                <a:schemeClr val="lt1"/>
              </a:buClr>
              <a:buSzPts val="1800"/>
              <a:buNone/>
              <a:defRPr sz="2400">
                <a:solidFill>
                  <a:schemeClr val="lt1"/>
                </a:solidFill>
              </a:defRPr>
            </a:lvl5pPr>
            <a:lvl6pPr lvl="5" algn="ctr" rtl="0">
              <a:lnSpc>
                <a:spcPct val="100000"/>
              </a:lnSpc>
              <a:spcBef>
                <a:spcPts val="0"/>
              </a:spcBef>
              <a:spcAft>
                <a:spcPts val="0"/>
              </a:spcAft>
              <a:buClr>
                <a:schemeClr val="lt1"/>
              </a:buClr>
              <a:buSzPts val="1800"/>
              <a:buNone/>
              <a:defRPr sz="2400">
                <a:solidFill>
                  <a:schemeClr val="lt1"/>
                </a:solidFill>
              </a:defRPr>
            </a:lvl6pPr>
            <a:lvl7pPr lvl="6" algn="ctr" rtl="0">
              <a:lnSpc>
                <a:spcPct val="100000"/>
              </a:lnSpc>
              <a:spcBef>
                <a:spcPts val="0"/>
              </a:spcBef>
              <a:spcAft>
                <a:spcPts val="0"/>
              </a:spcAft>
              <a:buClr>
                <a:schemeClr val="lt1"/>
              </a:buClr>
              <a:buSzPts val="1800"/>
              <a:buNone/>
              <a:defRPr sz="2400">
                <a:solidFill>
                  <a:schemeClr val="lt1"/>
                </a:solidFill>
              </a:defRPr>
            </a:lvl7pPr>
            <a:lvl8pPr lvl="7" algn="ctr" rtl="0">
              <a:lnSpc>
                <a:spcPct val="100000"/>
              </a:lnSpc>
              <a:spcBef>
                <a:spcPts val="0"/>
              </a:spcBef>
              <a:spcAft>
                <a:spcPts val="0"/>
              </a:spcAft>
              <a:buClr>
                <a:schemeClr val="lt1"/>
              </a:buClr>
              <a:buSzPts val="1800"/>
              <a:buNone/>
              <a:defRPr sz="2400">
                <a:solidFill>
                  <a:schemeClr val="lt1"/>
                </a:solidFill>
              </a:defRPr>
            </a:lvl8pPr>
            <a:lvl9pPr lvl="8" algn="ctr" rtl="0">
              <a:lnSpc>
                <a:spcPct val="100000"/>
              </a:lnSpc>
              <a:spcBef>
                <a:spcPts val="0"/>
              </a:spcBef>
              <a:spcAft>
                <a:spcPts val="0"/>
              </a:spcAft>
              <a:buClr>
                <a:schemeClr val="lt1"/>
              </a:buClr>
              <a:buSzPts val="1800"/>
              <a:buNone/>
              <a:defRPr sz="2400">
                <a:solidFill>
                  <a:schemeClr val="lt1"/>
                </a:solidFill>
              </a:defRPr>
            </a:lvl9pPr>
          </a:lstStyle>
          <a:p>
            <a:r>
              <a:rPr lang="en-GB"/>
              <a:t>Click to edit Master subtitle style</a:t>
            </a:r>
            <a:endParaRPr/>
          </a:p>
        </p:txBody>
      </p:sp>
    </p:spTree>
    <p:extLst>
      <p:ext uri="{BB962C8B-B14F-4D97-AF65-F5344CB8AC3E}">
        <p14:creationId xmlns:p14="http://schemas.microsoft.com/office/powerpoint/2010/main" val="110079494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Quote">
  <p:cSld name="Quote">
    <p:bg>
      <p:bgPr>
        <a:blipFill>
          <a:blip r:embed="rId2">
            <a:alphaModFix/>
          </a:blip>
          <a:stretch>
            <a:fillRect/>
          </a:stretch>
        </a:blipFill>
        <a:effectLst/>
      </p:bgPr>
    </p:bg>
    <p:spTree>
      <p:nvGrpSpPr>
        <p:cNvPr id="1" name="Shape 57"/>
        <p:cNvGrpSpPr/>
        <p:nvPr/>
      </p:nvGrpSpPr>
      <p:grpSpPr>
        <a:xfrm>
          <a:off x="0" y="0"/>
          <a:ext cx="0" cy="0"/>
          <a:chOff x="0" y="0"/>
          <a:chExt cx="0" cy="0"/>
        </a:xfrm>
      </p:grpSpPr>
      <p:sp>
        <p:nvSpPr>
          <p:cNvPr id="58" name="Google Shape;58;p16"/>
          <p:cNvSpPr txBox="1">
            <a:spLocks noGrp="1"/>
          </p:cNvSpPr>
          <p:nvPr>
            <p:ph type="ctrTitle"/>
          </p:nvPr>
        </p:nvSpPr>
        <p:spPr>
          <a:xfrm>
            <a:off x="2467367" y="1543900"/>
            <a:ext cx="7257200" cy="34708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3000"/>
              <a:buNone/>
              <a:defRPr sz="4000" b="1">
                <a:solidFill>
                  <a:schemeClr val="lt1"/>
                </a:solidFill>
              </a:defRPr>
            </a:lvl1pPr>
            <a:lvl2pPr lvl="1" algn="ctr" rtl="0">
              <a:spcBef>
                <a:spcPts val="0"/>
              </a:spcBef>
              <a:spcAft>
                <a:spcPts val="0"/>
              </a:spcAft>
              <a:buClr>
                <a:schemeClr val="lt1"/>
              </a:buClr>
              <a:buSzPts val="3000"/>
              <a:buNone/>
              <a:defRPr sz="4000" b="1">
                <a:solidFill>
                  <a:schemeClr val="lt1"/>
                </a:solidFill>
              </a:defRPr>
            </a:lvl2pPr>
            <a:lvl3pPr lvl="2" algn="ctr" rtl="0">
              <a:spcBef>
                <a:spcPts val="0"/>
              </a:spcBef>
              <a:spcAft>
                <a:spcPts val="0"/>
              </a:spcAft>
              <a:buClr>
                <a:schemeClr val="lt1"/>
              </a:buClr>
              <a:buSzPts val="3000"/>
              <a:buNone/>
              <a:defRPr sz="4000" b="1">
                <a:solidFill>
                  <a:schemeClr val="lt1"/>
                </a:solidFill>
              </a:defRPr>
            </a:lvl3pPr>
            <a:lvl4pPr lvl="3" algn="ctr" rtl="0">
              <a:spcBef>
                <a:spcPts val="0"/>
              </a:spcBef>
              <a:spcAft>
                <a:spcPts val="0"/>
              </a:spcAft>
              <a:buClr>
                <a:schemeClr val="lt1"/>
              </a:buClr>
              <a:buSzPts val="3000"/>
              <a:buNone/>
              <a:defRPr sz="4000" b="1">
                <a:solidFill>
                  <a:schemeClr val="lt1"/>
                </a:solidFill>
              </a:defRPr>
            </a:lvl4pPr>
            <a:lvl5pPr lvl="4" algn="ctr" rtl="0">
              <a:spcBef>
                <a:spcPts val="0"/>
              </a:spcBef>
              <a:spcAft>
                <a:spcPts val="0"/>
              </a:spcAft>
              <a:buClr>
                <a:schemeClr val="lt1"/>
              </a:buClr>
              <a:buSzPts val="3000"/>
              <a:buNone/>
              <a:defRPr sz="4000" b="1">
                <a:solidFill>
                  <a:schemeClr val="lt1"/>
                </a:solidFill>
              </a:defRPr>
            </a:lvl5pPr>
            <a:lvl6pPr lvl="5" algn="ctr" rtl="0">
              <a:spcBef>
                <a:spcPts val="0"/>
              </a:spcBef>
              <a:spcAft>
                <a:spcPts val="0"/>
              </a:spcAft>
              <a:buClr>
                <a:schemeClr val="lt1"/>
              </a:buClr>
              <a:buSzPts val="3000"/>
              <a:buNone/>
              <a:defRPr sz="4000" b="1">
                <a:solidFill>
                  <a:schemeClr val="lt1"/>
                </a:solidFill>
              </a:defRPr>
            </a:lvl6pPr>
            <a:lvl7pPr lvl="6" algn="ctr" rtl="0">
              <a:spcBef>
                <a:spcPts val="0"/>
              </a:spcBef>
              <a:spcAft>
                <a:spcPts val="0"/>
              </a:spcAft>
              <a:buClr>
                <a:schemeClr val="lt1"/>
              </a:buClr>
              <a:buSzPts val="3000"/>
              <a:buNone/>
              <a:defRPr sz="4000" b="1">
                <a:solidFill>
                  <a:schemeClr val="lt1"/>
                </a:solidFill>
              </a:defRPr>
            </a:lvl7pPr>
            <a:lvl8pPr lvl="7" algn="ctr" rtl="0">
              <a:spcBef>
                <a:spcPts val="0"/>
              </a:spcBef>
              <a:spcAft>
                <a:spcPts val="0"/>
              </a:spcAft>
              <a:buClr>
                <a:schemeClr val="lt1"/>
              </a:buClr>
              <a:buSzPts val="3000"/>
              <a:buNone/>
              <a:defRPr sz="4000" b="1">
                <a:solidFill>
                  <a:schemeClr val="lt1"/>
                </a:solidFill>
              </a:defRPr>
            </a:lvl8pPr>
            <a:lvl9pPr lvl="8" algn="ctr" rtl="0">
              <a:spcBef>
                <a:spcPts val="0"/>
              </a:spcBef>
              <a:spcAft>
                <a:spcPts val="0"/>
              </a:spcAft>
              <a:buClr>
                <a:schemeClr val="lt1"/>
              </a:buClr>
              <a:buSzPts val="3000"/>
              <a:buNone/>
              <a:defRPr sz="4000" b="1">
                <a:solidFill>
                  <a:schemeClr val="lt1"/>
                </a:solidFill>
              </a:defRPr>
            </a:lvl9pPr>
          </a:lstStyle>
          <a:p>
            <a:r>
              <a:rPr lang="en-GB"/>
              <a:t>Click to edit Master title style</a:t>
            </a:r>
            <a:endParaRPr/>
          </a:p>
        </p:txBody>
      </p:sp>
      <p:sp>
        <p:nvSpPr>
          <p:cNvPr id="59" name="Google Shape;59;p16"/>
          <p:cNvSpPr txBox="1">
            <a:spLocks noGrp="1"/>
          </p:cNvSpPr>
          <p:nvPr>
            <p:ph type="subTitle" idx="1"/>
          </p:nvPr>
        </p:nvSpPr>
        <p:spPr>
          <a:xfrm>
            <a:off x="3309200" y="5260800"/>
            <a:ext cx="5573600" cy="619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867">
                <a:solidFill>
                  <a:schemeClr val="accent1"/>
                </a:solidFill>
              </a:defRPr>
            </a:lvl1pPr>
            <a:lvl2pPr lvl="1" algn="ctr" rtl="0">
              <a:lnSpc>
                <a:spcPct val="100000"/>
              </a:lnSpc>
              <a:spcBef>
                <a:spcPts val="0"/>
              </a:spcBef>
              <a:spcAft>
                <a:spcPts val="0"/>
              </a:spcAft>
              <a:buClr>
                <a:schemeClr val="accent1"/>
              </a:buClr>
              <a:buSzPts val="1800"/>
              <a:buNone/>
              <a:defRPr sz="2400">
                <a:solidFill>
                  <a:schemeClr val="accent1"/>
                </a:solidFill>
              </a:defRPr>
            </a:lvl2pPr>
            <a:lvl3pPr lvl="2" algn="ctr" rtl="0">
              <a:lnSpc>
                <a:spcPct val="100000"/>
              </a:lnSpc>
              <a:spcBef>
                <a:spcPts val="0"/>
              </a:spcBef>
              <a:spcAft>
                <a:spcPts val="0"/>
              </a:spcAft>
              <a:buClr>
                <a:schemeClr val="accent1"/>
              </a:buClr>
              <a:buSzPts val="1800"/>
              <a:buNone/>
              <a:defRPr sz="2400">
                <a:solidFill>
                  <a:schemeClr val="accent1"/>
                </a:solidFill>
              </a:defRPr>
            </a:lvl3pPr>
            <a:lvl4pPr lvl="3" algn="ctr" rtl="0">
              <a:lnSpc>
                <a:spcPct val="100000"/>
              </a:lnSpc>
              <a:spcBef>
                <a:spcPts val="0"/>
              </a:spcBef>
              <a:spcAft>
                <a:spcPts val="0"/>
              </a:spcAft>
              <a:buClr>
                <a:schemeClr val="accent1"/>
              </a:buClr>
              <a:buSzPts val="1800"/>
              <a:buNone/>
              <a:defRPr sz="2400">
                <a:solidFill>
                  <a:schemeClr val="accent1"/>
                </a:solidFill>
              </a:defRPr>
            </a:lvl4pPr>
            <a:lvl5pPr lvl="4" algn="ctr" rtl="0">
              <a:lnSpc>
                <a:spcPct val="100000"/>
              </a:lnSpc>
              <a:spcBef>
                <a:spcPts val="0"/>
              </a:spcBef>
              <a:spcAft>
                <a:spcPts val="0"/>
              </a:spcAft>
              <a:buClr>
                <a:schemeClr val="accent1"/>
              </a:buClr>
              <a:buSzPts val="1800"/>
              <a:buNone/>
              <a:defRPr sz="2400">
                <a:solidFill>
                  <a:schemeClr val="accent1"/>
                </a:solidFill>
              </a:defRPr>
            </a:lvl5pPr>
            <a:lvl6pPr lvl="5" algn="ctr" rtl="0">
              <a:lnSpc>
                <a:spcPct val="100000"/>
              </a:lnSpc>
              <a:spcBef>
                <a:spcPts val="0"/>
              </a:spcBef>
              <a:spcAft>
                <a:spcPts val="0"/>
              </a:spcAft>
              <a:buClr>
                <a:schemeClr val="accent1"/>
              </a:buClr>
              <a:buSzPts val="1800"/>
              <a:buNone/>
              <a:defRPr sz="2400">
                <a:solidFill>
                  <a:schemeClr val="accent1"/>
                </a:solidFill>
              </a:defRPr>
            </a:lvl6pPr>
            <a:lvl7pPr lvl="6" algn="ctr" rtl="0">
              <a:lnSpc>
                <a:spcPct val="100000"/>
              </a:lnSpc>
              <a:spcBef>
                <a:spcPts val="0"/>
              </a:spcBef>
              <a:spcAft>
                <a:spcPts val="0"/>
              </a:spcAft>
              <a:buClr>
                <a:schemeClr val="accent1"/>
              </a:buClr>
              <a:buSzPts val="1800"/>
              <a:buNone/>
              <a:defRPr sz="2400">
                <a:solidFill>
                  <a:schemeClr val="accent1"/>
                </a:solidFill>
              </a:defRPr>
            </a:lvl7pPr>
            <a:lvl8pPr lvl="7" algn="ctr" rtl="0">
              <a:lnSpc>
                <a:spcPct val="100000"/>
              </a:lnSpc>
              <a:spcBef>
                <a:spcPts val="0"/>
              </a:spcBef>
              <a:spcAft>
                <a:spcPts val="0"/>
              </a:spcAft>
              <a:buClr>
                <a:schemeClr val="accent1"/>
              </a:buClr>
              <a:buSzPts val="1800"/>
              <a:buNone/>
              <a:defRPr sz="2400">
                <a:solidFill>
                  <a:schemeClr val="accent1"/>
                </a:solidFill>
              </a:defRPr>
            </a:lvl8pPr>
            <a:lvl9pPr lvl="8" algn="ctr" rtl="0">
              <a:lnSpc>
                <a:spcPct val="100000"/>
              </a:lnSpc>
              <a:spcBef>
                <a:spcPts val="0"/>
              </a:spcBef>
              <a:spcAft>
                <a:spcPts val="0"/>
              </a:spcAft>
              <a:buClr>
                <a:schemeClr val="accent1"/>
              </a:buClr>
              <a:buSzPts val="1800"/>
              <a:buNone/>
              <a:defRPr sz="2400">
                <a:solidFill>
                  <a:schemeClr val="accent1"/>
                </a:solidFill>
              </a:defRPr>
            </a:lvl9pPr>
          </a:lstStyle>
          <a:p>
            <a:r>
              <a:rPr lang="en-GB"/>
              <a:t>Click to edit Master subtitle style</a:t>
            </a:r>
            <a:endParaRPr/>
          </a:p>
        </p:txBody>
      </p:sp>
    </p:spTree>
    <p:extLst>
      <p:ext uri="{BB962C8B-B14F-4D97-AF65-F5344CB8AC3E}">
        <p14:creationId xmlns:p14="http://schemas.microsoft.com/office/powerpoint/2010/main" val="175314842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 Two Columns">
  <p:cSld name="Title + Two Columns">
    <p:bg>
      <p:bgPr>
        <a:blipFill>
          <a:blip r:embed="rId2">
            <a:alphaModFix/>
          </a:blip>
          <a:stretch>
            <a:fillRect/>
          </a:stretch>
        </a:blipFill>
        <a:effectLst/>
      </p:bgPr>
    </p:bg>
    <p:spTree>
      <p:nvGrpSpPr>
        <p:cNvPr id="1" name="Shape 60"/>
        <p:cNvGrpSpPr/>
        <p:nvPr/>
      </p:nvGrpSpPr>
      <p:grpSpPr>
        <a:xfrm>
          <a:off x="0" y="0"/>
          <a:ext cx="0" cy="0"/>
          <a:chOff x="0" y="0"/>
          <a:chExt cx="0" cy="0"/>
        </a:xfrm>
      </p:grpSpPr>
      <p:sp>
        <p:nvSpPr>
          <p:cNvPr id="61" name="Google Shape;61;p17"/>
          <p:cNvSpPr txBox="1">
            <a:spLocks noGrp="1"/>
          </p:cNvSpPr>
          <p:nvPr>
            <p:ph type="title"/>
          </p:nvPr>
        </p:nvSpPr>
        <p:spPr>
          <a:xfrm>
            <a:off x="2583117" y="3284233"/>
            <a:ext cx="3186800" cy="731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2400">
                <a:solidFill>
                  <a:schemeClr val="lt1"/>
                </a:solidFill>
              </a:defRPr>
            </a:lvl1pPr>
            <a:lvl2pPr lvl="1" algn="ctr" rtl="0">
              <a:spcBef>
                <a:spcPts val="0"/>
              </a:spcBef>
              <a:spcAft>
                <a:spcPts val="0"/>
              </a:spcAft>
              <a:buClr>
                <a:schemeClr val="lt1"/>
              </a:buClr>
              <a:buSzPts val="4200"/>
              <a:buNone/>
              <a:defRPr sz="5600">
                <a:solidFill>
                  <a:schemeClr val="lt1"/>
                </a:solidFill>
              </a:defRPr>
            </a:lvl2pPr>
            <a:lvl3pPr lvl="2" algn="ctr" rtl="0">
              <a:spcBef>
                <a:spcPts val="0"/>
              </a:spcBef>
              <a:spcAft>
                <a:spcPts val="0"/>
              </a:spcAft>
              <a:buClr>
                <a:schemeClr val="lt1"/>
              </a:buClr>
              <a:buSzPts val="4200"/>
              <a:buNone/>
              <a:defRPr sz="5600">
                <a:solidFill>
                  <a:schemeClr val="lt1"/>
                </a:solidFill>
              </a:defRPr>
            </a:lvl3pPr>
            <a:lvl4pPr lvl="3" algn="ctr" rtl="0">
              <a:spcBef>
                <a:spcPts val="0"/>
              </a:spcBef>
              <a:spcAft>
                <a:spcPts val="0"/>
              </a:spcAft>
              <a:buClr>
                <a:schemeClr val="lt1"/>
              </a:buClr>
              <a:buSzPts val="4200"/>
              <a:buNone/>
              <a:defRPr sz="5600">
                <a:solidFill>
                  <a:schemeClr val="lt1"/>
                </a:solidFill>
              </a:defRPr>
            </a:lvl4pPr>
            <a:lvl5pPr lvl="4" algn="ctr" rtl="0">
              <a:spcBef>
                <a:spcPts val="0"/>
              </a:spcBef>
              <a:spcAft>
                <a:spcPts val="0"/>
              </a:spcAft>
              <a:buClr>
                <a:schemeClr val="lt1"/>
              </a:buClr>
              <a:buSzPts val="4200"/>
              <a:buNone/>
              <a:defRPr sz="5600">
                <a:solidFill>
                  <a:schemeClr val="lt1"/>
                </a:solidFill>
              </a:defRPr>
            </a:lvl5pPr>
            <a:lvl6pPr lvl="5" algn="ctr" rtl="0">
              <a:spcBef>
                <a:spcPts val="0"/>
              </a:spcBef>
              <a:spcAft>
                <a:spcPts val="0"/>
              </a:spcAft>
              <a:buClr>
                <a:schemeClr val="lt1"/>
              </a:buClr>
              <a:buSzPts val="4200"/>
              <a:buNone/>
              <a:defRPr sz="5600">
                <a:solidFill>
                  <a:schemeClr val="lt1"/>
                </a:solidFill>
              </a:defRPr>
            </a:lvl6pPr>
            <a:lvl7pPr lvl="6" algn="ctr" rtl="0">
              <a:spcBef>
                <a:spcPts val="0"/>
              </a:spcBef>
              <a:spcAft>
                <a:spcPts val="0"/>
              </a:spcAft>
              <a:buClr>
                <a:schemeClr val="lt1"/>
              </a:buClr>
              <a:buSzPts val="4200"/>
              <a:buNone/>
              <a:defRPr sz="5600">
                <a:solidFill>
                  <a:schemeClr val="lt1"/>
                </a:solidFill>
              </a:defRPr>
            </a:lvl7pPr>
            <a:lvl8pPr lvl="7" algn="ctr" rtl="0">
              <a:spcBef>
                <a:spcPts val="0"/>
              </a:spcBef>
              <a:spcAft>
                <a:spcPts val="0"/>
              </a:spcAft>
              <a:buClr>
                <a:schemeClr val="lt1"/>
              </a:buClr>
              <a:buSzPts val="4200"/>
              <a:buNone/>
              <a:defRPr sz="5600">
                <a:solidFill>
                  <a:schemeClr val="lt1"/>
                </a:solidFill>
              </a:defRPr>
            </a:lvl8pPr>
            <a:lvl9pPr lvl="8" algn="ctr" rtl="0">
              <a:spcBef>
                <a:spcPts val="0"/>
              </a:spcBef>
              <a:spcAft>
                <a:spcPts val="0"/>
              </a:spcAft>
              <a:buClr>
                <a:schemeClr val="lt1"/>
              </a:buClr>
              <a:buSzPts val="4200"/>
              <a:buNone/>
              <a:defRPr sz="5600">
                <a:solidFill>
                  <a:schemeClr val="lt1"/>
                </a:solidFill>
              </a:defRPr>
            </a:lvl9pPr>
          </a:lstStyle>
          <a:p>
            <a:r>
              <a:rPr lang="en-GB"/>
              <a:t>Click to edit Master title style</a:t>
            </a:r>
            <a:endParaRPr/>
          </a:p>
        </p:txBody>
      </p:sp>
      <p:sp>
        <p:nvSpPr>
          <p:cNvPr id="62" name="Google Shape;62;p17"/>
          <p:cNvSpPr txBox="1">
            <a:spLocks noGrp="1"/>
          </p:cNvSpPr>
          <p:nvPr>
            <p:ph type="subTitle" idx="1"/>
          </p:nvPr>
        </p:nvSpPr>
        <p:spPr>
          <a:xfrm>
            <a:off x="2583117" y="4197433"/>
            <a:ext cx="3186800" cy="164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867">
                <a:solidFill>
                  <a:schemeClr val="lt1"/>
                </a:solidFill>
              </a:defRPr>
            </a:lvl1pPr>
            <a:lvl2pPr lvl="1" algn="ctr" rtl="0">
              <a:lnSpc>
                <a:spcPct val="100000"/>
              </a:lnSpc>
              <a:spcBef>
                <a:spcPts val="0"/>
              </a:spcBef>
              <a:spcAft>
                <a:spcPts val="0"/>
              </a:spcAft>
              <a:buClr>
                <a:schemeClr val="lt1"/>
              </a:buClr>
              <a:buSzPts val="2100"/>
              <a:buNone/>
              <a:defRPr sz="2800">
                <a:solidFill>
                  <a:schemeClr val="lt1"/>
                </a:solidFill>
              </a:defRPr>
            </a:lvl2pPr>
            <a:lvl3pPr lvl="2" algn="ctr" rtl="0">
              <a:lnSpc>
                <a:spcPct val="100000"/>
              </a:lnSpc>
              <a:spcBef>
                <a:spcPts val="0"/>
              </a:spcBef>
              <a:spcAft>
                <a:spcPts val="0"/>
              </a:spcAft>
              <a:buClr>
                <a:schemeClr val="lt1"/>
              </a:buClr>
              <a:buSzPts val="2100"/>
              <a:buNone/>
              <a:defRPr sz="2800">
                <a:solidFill>
                  <a:schemeClr val="lt1"/>
                </a:solidFill>
              </a:defRPr>
            </a:lvl3pPr>
            <a:lvl4pPr lvl="3" algn="ctr" rtl="0">
              <a:lnSpc>
                <a:spcPct val="100000"/>
              </a:lnSpc>
              <a:spcBef>
                <a:spcPts val="0"/>
              </a:spcBef>
              <a:spcAft>
                <a:spcPts val="0"/>
              </a:spcAft>
              <a:buClr>
                <a:schemeClr val="lt1"/>
              </a:buClr>
              <a:buSzPts val="2100"/>
              <a:buNone/>
              <a:defRPr sz="2800">
                <a:solidFill>
                  <a:schemeClr val="lt1"/>
                </a:solidFill>
              </a:defRPr>
            </a:lvl4pPr>
            <a:lvl5pPr lvl="4" algn="ctr" rtl="0">
              <a:lnSpc>
                <a:spcPct val="100000"/>
              </a:lnSpc>
              <a:spcBef>
                <a:spcPts val="0"/>
              </a:spcBef>
              <a:spcAft>
                <a:spcPts val="0"/>
              </a:spcAft>
              <a:buClr>
                <a:schemeClr val="lt1"/>
              </a:buClr>
              <a:buSzPts val="2100"/>
              <a:buNone/>
              <a:defRPr sz="2800">
                <a:solidFill>
                  <a:schemeClr val="lt1"/>
                </a:solidFill>
              </a:defRPr>
            </a:lvl5pPr>
            <a:lvl6pPr lvl="5" algn="ctr" rtl="0">
              <a:lnSpc>
                <a:spcPct val="100000"/>
              </a:lnSpc>
              <a:spcBef>
                <a:spcPts val="0"/>
              </a:spcBef>
              <a:spcAft>
                <a:spcPts val="0"/>
              </a:spcAft>
              <a:buClr>
                <a:schemeClr val="lt1"/>
              </a:buClr>
              <a:buSzPts val="2100"/>
              <a:buNone/>
              <a:defRPr sz="2800">
                <a:solidFill>
                  <a:schemeClr val="lt1"/>
                </a:solidFill>
              </a:defRPr>
            </a:lvl6pPr>
            <a:lvl7pPr lvl="6" algn="ctr" rtl="0">
              <a:lnSpc>
                <a:spcPct val="100000"/>
              </a:lnSpc>
              <a:spcBef>
                <a:spcPts val="0"/>
              </a:spcBef>
              <a:spcAft>
                <a:spcPts val="0"/>
              </a:spcAft>
              <a:buClr>
                <a:schemeClr val="lt1"/>
              </a:buClr>
              <a:buSzPts val="2100"/>
              <a:buNone/>
              <a:defRPr sz="2800">
                <a:solidFill>
                  <a:schemeClr val="lt1"/>
                </a:solidFill>
              </a:defRPr>
            </a:lvl7pPr>
            <a:lvl8pPr lvl="7" algn="ctr" rtl="0">
              <a:lnSpc>
                <a:spcPct val="100000"/>
              </a:lnSpc>
              <a:spcBef>
                <a:spcPts val="0"/>
              </a:spcBef>
              <a:spcAft>
                <a:spcPts val="0"/>
              </a:spcAft>
              <a:buClr>
                <a:schemeClr val="lt1"/>
              </a:buClr>
              <a:buSzPts val="2100"/>
              <a:buNone/>
              <a:defRPr sz="2800">
                <a:solidFill>
                  <a:schemeClr val="lt1"/>
                </a:solidFill>
              </a:defRPr>
            </a:lvl8pPr>
            <a:lvl9pPr lvl="8" algn="ctr" rtl="0">
              <a:lnSpc>
                <a:spcPct val="100000"/>
              </a:lnSpc>
              <a:spcBef>
                <a:spcPts val="0"/>
              </a:spcBef>
              <a:spcAft>
                <a:spcPts val="0"/>
              </a:spcAft>
              <a:buClr>
                <a:schemeClr val="lt1"/>
              </a:buClr>
              <a:buSzPts val="2100"/>
              <a:buNone/>
              <a:defRPr sz="2800">
                <a:solidFill>
                  <a:schemeClr val="lt1"/>
                </a:solidFill>
              </a:defRPr>
            </a:lvl9pPr>
          </a:lstStyle>
          <a:p>
            <a:r>
              <a:rPr lang="en-GB"/>
              <a:t>Click to edit Master subtitle style</a:t>
            </a:r>
            <a:endParaRPr/>
          </a:p>
        </p:txBody>
      </p:sp>
      <p:sp>
        <p:nvSpPr>
          <p:cNvPr id="63" name="Google Shape;63;p17"/>
          <p:cNvSpPr txBox="1">
            <a:spLocks noGrp="1"/>
          </p:cNvSpPr>
          <p:nvPr>
            <p:ph type="title" idx="2"/>
          </p:nvPr>
        </p:nvSpPr>
        <p:spPr>
          <a:xfrm>
            <a:off x="6422084" y="3284233"/>
            <a:ext cx="3186800" cy="731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2400">
                <a:solidFill>
                  <a:schemeClr val="lt1"/>
                </a:solidFill>
              </a:defRPr>
            </a:lvl1pPr>
            <a:lvl2pPr lvl="1" algn="ctr" rtl="0">
              <a:spcBef>
                <a:spcPts val="0"/>
              </a:spcBef>
              <a:spcAft>
                <a:spcPts val="0"/>
              </a:spcAft>
              <a:buClr>
                <a:schemeClr val="lt1"/>
              </a:buClr>
              <a:buSzPts val="4200"/>
              <a:buNone/>
              <a:defRPr sz="5600">
                <a:solidFill>
                  <a:schemeClr val="lt1"/>
                </a:solidFill>
              </a:defRPr>
            </a:lvl2pPr>
            <a:lvl3pPr lvl="2" algn="ctr" rtl="0">
              <a:spcBef>
                <a:spcPts val="0"/>
              </a:spcBef>
              <a:spcAft>
                <a:spcPts val="0"/>
              </a:spcAft>
              <a:buClr>
                <a:schemeClr val="lt1"/>
              </a:buClr>
              <a:buSzPts val="4200"/>
              <a:buNone/>
              <a:defRPr sz="5600">
                <a:solidFill>
                  <a:schemeClr val="lt1"/>
                </a:solidFill>
              </a:defRPr>
            </a:lvl3pPr>
            <a:lvl4pPr lvl="3" algn="ctr" rtl="0">
              <a:spcBef>
                <a:spcPts val="0"/>
              </a:spcBef>
              <a:spcAft>
                <a:spcPts val="0"/>
              </a:spcAft>
              <a:buClr>
                <a:schemeClr val="lt1"/>
              </a:buClr>
              <a:buSzPts val="4200"/>
              <a:buNone/>
              <a:defRPr sz="5600">
                <a:solidFill>
                  <a:schemeClr val="lt1"/>
                </a:solidFill>
              </a:defRPr>
            </a:lvl4pPr>
            <a:lvl5pPr lvl="4" algn="ctr" rtl="0">
              <a:spcBef>
                <a:spcPts val="0"/>
              </a:spcBef>
              <a:spcAft>
                <a:spcPts val="0"/>
              </a:spcAft>
              <a:buClr>
                <a:schemeClr val="lt1"/>
              </a:buClr>
              <a:buSzPts val="4200"/>
              <a:buNone/>
              <a:defRPr sz="5600">
                <a:solidFill>
                  <a:schemeClr val="lt1"/>
                </a:solidFill>
              </a:defRPr>
            </a:lvl5pPr>
            <a:lvl6pPr lvl="5" algn="ctr" rtl="0">
              <a:spcBef>
                <a:spcPts val="0"/>
              </a:spcBef>
              <a:spcAft>
                <a:spcPts val="0"/>
              </a:spcAft>
              <a:buClr>
                <a:schemeClr val="lt1"/>
              </a:buClr>
              <a:buSzPts val="4200"/>
              <a:buNone/>
              <a:defRPr sz="5600">
                <a:solidFill>
                  <a:schemeClr val="lt1"/>
                </a:solidFill>
              </a:defRPr>
            </a:lvl6pPr>
            <a:lvl7pPr lvl="6" algn="ctr" rtl="0">
              <a:spcBef>
                <a:spcPts val="0"/>
              </a:spcBef>
              <a:spcAft>
                <a:spcPts val="0"/>
              </a:spcAft>
              <a:buClr>
                <a:schemeClr val="lt1"/>
              </a:buClr>
              <a:buSzPts val="4200"/>
              <a:buNone/>
              <a:defRPr sz="5600">
                <a:solidFill>
                  <a:schemeClr val="lt1"/>
                </a:solidFill>
              </a:defRPr>
            </a:lvl7pPr>
            <a:lvl8pPr lvl="7" algn="ctr" rtl="0">
              <a:spcBef>
                <a:spcPts val="0"/>
              </a:spcBef>
              <a:spcAft>
                <a:spcPts val="0"/>
              </a:spcAft>
              <a:buClr>
                <a:schemeClr val="lt1"/>
              </a:buClr>
              <a:buSzPts val="4200"/>
              <a:buNone/>
              <a:defRPr sz="5600">
                <a:solidFill>
                  <a:schemeClr val="lt1"/>
                </a:solidFill>
              </a:defRPr>
            </a:lvl8pPr>
            <a:lvl9pPr lvl="8" algn="ctr" rtl="0">
              <a:spcBef>
                <a:spcPts val="0"/>
              </a:spcBef>
              <a:spcAft>
                <a:spcPts val="0"/>
              </a:spcAft>
              <a:buClr>
                <a:schemeClr val="lt1"/>
              </a:buClr>
              <a:buSzPts val="4200"/>
              <a:buNone/>
              <a:defRPr sz="5600">
                <a:solidFill>
                  <a:schemeClr val="lt1"/>
                </a:solidFill>
              </a:defRPr>
            </a:lvl9pPr>
          </a:lstStyle>
          <a:p>
            <a:r>
              <a:rPr lang="en-GB"/>
              <a:t>Click to edit Master title style</a:t>
            </a:r>
            <a:endParaRPr/>
          </a:p>
        </p:txBody>
      </p:sp>
      <p:sp>
        <p:nvSpPr>
          <p:cNvPr id="64" name="Google Shape;64;p17"/>
          <p:cNvSpPr txBox="1">
            <a:spLocks noGrp="1"/>
          </p:cNvSpPr>
          <p:nvPr>
            <p:ph type="subTitle" idx="3"/>
          </p:nvPr>
        </p:nvSpPr>
        <p:spPr>
          <a:xfrm>
            <a:off x="6422084" y="4197433"/>
            <a:ext cx="3186800" cy="164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867">
                <a:solidFill>
                  <a:schemeClr val="lt1"/>
                </a:solidFill>
              </a:defRPr>
            </a:lvl1pPr>
            <a:lvl2pPr lvl="1" algn="ctr" rtl="0">
              <a:lnSpc>
                <a:spcPct val="100000"/>
              </a:lnSpc>
              <a:spcBef>
                <a:spcPts val="0"/>
              </a:spcBef>
              <a:spcAft>
                <a:spcPts val="0"/>
              </a:spcAft>
              <a:buClr>
                <a:schemeClr val="lt1"/>
              </a:buClr>
              <a:buSzPts val="2100"/>
              <a:buNone/>
              <a:defRPr sz="2800">
                <a:solidFill>
                  <a:schemeClr val="lt1"/>
                </a:solidFill>
              </a:defRPr>
            </a:lvl2pPr>
            <a:lvl3pPr lvl="2" algn="ctr" rtl="0">
              <a:lnSpc>
                <a:spcPct val="100000"/>
              </a:lnSpc>
              <a:spcBef>
                <a:spcPts val="0"/>
              </a:spcBef>
              <a:spcAft>
                <a:spcPts val="0"/>
              </a:spcAft>
              <a:buClr>
                <a:schemeClr val="lt1"/>
              </a:buClr>
              <a:buSzPts val="2100"/>
              <a:buNone/>
              <a:defRPr sz="2800">
                <a:solidFill>
                  <a:schemeClr val="lt1"/>
                </a:solidFill>
              </a:defRPr>
            </a:lvl3pPr>
            <a:lvl4pPr lvl="3" algn="ctr" rtl="0">
              <a:lnSpc>
                <a:spcPct val="100000"/>
              </a:lnSpc>
              <a:spcBef>
                <a:spcPts val="0"/>
              </a:spcBef>
              <a:spcAft>
                <a:spcPts val="0"/>
              </a:spcAft>
              <a:buClr>
                <a:schemeClr val="lt1"/>
              </a:buClr>
              <a:buSzPts val="2100"/>
              <a:buNone/>
              <a:defRPr sz="2800">
                <a:solidFill>
                  <a:schemeClr val="lt1"/>
                </a:solidFill>
              </a:defRPr>
            </a:lvl4pPr>
            <a:lvl5pPr lvl="4" algn="ctr" rtl="0">
              <a:lnSpc>
                <a:spcPct val="100000"/>
              </a:lnSpc>
              <a:spcBef>
                <a:spcPts val="0"/>
              </a:spcBef>
              <a:spcAft>
                <a:spcPts val="0"/>
              </a:spcAft>
              <a:buClr>
                <a:schemeClr val="lt1"/>
              </a:buClr>
              <a:buSzPts val="2100"/>
              <a:buNone/>
              <a:defRPr sz="2800">
                <a:solidFill>
                  <a:schemeClr val="lt1"/>
                </a:solidFill>
              </a:defRPr>
            </a:lvl5pPr>
            <a:lvl6pPr lvl="5" algn="ctr" rtl="0">
              <a:lnSpc>
                <a:spcPct val="100000"/>
              </a:lnSpc>
              <a:spcBef>
                <a:spcPts val="0"/>
              </a:spcBef>
              <a:spcAft>
                <a:spcPts val="0"/>
              </a:spcAft>
              <a:buClr>
                <a:schemeClr val="lt1"/>
              </a:buClr>
              <a:buSzPts val="2100"/>
              <a:buNone/>
              <a:defRPr sz="2800">
                <a:solidFill>
                  <a:schemeClr val="lt1"/>
                </a:solidFill>
              </a:defRPr>
            </a:lvl6pPr>
            <a:lvl7pPr lvl="6" algn="ctr" rtl="0">
              <a:lnSpc>
                <a:spcPct val="100000"/>
              </a:lnSpc>
              <a:spcBef>
                <a:spcPts val="0"/>
              </a:spcBef>
              <a:spcAft>
                <a:spcPts val="0"/>
              </a:spcAft>
              <a:buClr>
                <a:schemeClr val="lt1"/>
              </a:buClr>
              <a:buSzPts val="2100"/>
              <a:buNone/>
              <a:defRPr sz="2800">
                <a:solidFill>
                  <a:schemeClr val="lt1"/>
                </a:solidFill>
              </a:defRPr>
            </a:lvl7pPr>
            <a:lvl8pPr lvl="7" algn="ctr" rtl="0">
              <a:lnSpc>
                <a:spcPct val="100000"/>
              </a:lnSpc>
              <a:spcBef>
                <a:spcPts val="0"/>
              </a:spcBef>
              <a:spcAft>
                <a:spcPts val="0"/>
              </a:spcAft>
              <a:buClr>
                <a:schemeClr val="lt1"/>
              </a:buClr>
              <a:buSzPts val="2100"/>
              <a:buNone/>
              <a:defRPr sz="2800">
                <a:solidFill>
                  <a:schemeClr val="lt1"/>
                </a:solidFill>
              </a:defRPr>
            </a:lvl8pPr>
            <a:lvl9pPr lvl="8" algn="ctr" rtl="0">
              <a:lnSpc>
                <a:spcPct val="100000"/>
              </a:lnSpc>
              <a:spcBef>
                <a:spcPts val="0"/>
              </a:spcBef>
              <a:spcAft>
                <a:spcPts val="0"/>
              </a:spcAft>
              <a:buClr>
                <a:schemeClr val="lt1"/>
              </a:buClr>
              <a:buSzPts val="2100"/>
              <a:buNone/>
              <a:defRPr sz="2800">
                <a:solidFill>
                  <a:schemeClr val="lt1"/>
                </a:solidFill>
              </a:defRPr>
            </a:lvl9pPr>
          </a:lstStyle>
          <a:p>
            <a:r>
              <a:rPr lang="en-GB"/>
              <a:t>Click to edit Master subtitle style</a:t>
            </a:r>
            <a:endParaRPr/>
          </a:p>
        </p:txBody>
      </p:sp>
      <p:sp>
        <p:nvSpPr>
          <p:cNvPr id="65" name="Google Shape;65;p17"/>
          <p:cNvSpPr txBox="1">
            <a:spLocks noGrp="1"/>
          </p:cNvSpPr>
          <p:nvPr>
            <p:ph type="title" idx="4"/>
          </p:nvPr>
        </p:nvSpPr>
        <p:spPr>
          <a:xfrm>
            <a:off x="1251333" y="593367"/>
            <a:ext cx="6172400" cy="125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32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r>
              <a:rPr lang="en-GB"/>
              <a:t>Click to edit Master title style</a:t>
            </a:r>
            <a:endParaRPr/>
          </a:p>
        </p:txBody>
      </p:sp>
    </p:spTree>
    <p:extLst>
      <p:ext uri="{BB962C8B-B14F-4D97-AF65-F5344CB8AC3E}">
        <p14:creationId xmlns:p14="http://schemas.microsoft.com/office/powerpoint/2010/main" val="82509076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 Three Columns ">
  <p:cSld name="Title + Three Columns ">
    <p:bg>
      <p:bgPr>
        <a:blipFill>
          <a:blip r:embed="rId2">
            <a:alphaModFix/>
          </a:blip>
          <a:stretch>
            <a:fillRect/>
          </a:stretch>
        </a:blipFill>
        <a:effectLst/>
      </p:bgPr>
    </p:bg>
    <p:spTree>
      <p:nvGrpSpPr>
        <p:cNvPr id="1" name="Shape 66"/>
        <p:cNvGrpSpPr/>
        <p:nvPr/>
      </p:nvGrpSpPr>
      <p:grpSpPr>
        <a:xfrm>
          <a:off x="0" y="0"/>
          <a:ext cx="0" cy="0"/>
          <a:chOff x="0" y="0"/>
          <a:chExt cx="0" cy="0"/>
        </a:xfrm>
      </p:grpSpPr>
      <p:sp>
        <p:nvSpPr>
          <p:cNvPr id="67" name="Google Shape;67;p18"/>
          <p:cNvSpPr txBox="1">
            <a:spLocks noGrp="1"/>
          </p:cNvSpPr>
          <p:nvPr>
            <p:ph type="title"/>
          </p:nvPr>
        </p:nvSpPr>
        <p:spPr>
          <a:xfrm>
            <a:off x="4717996" y="3690633"/>
            <a:ext cx="2756000" cy="731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2400">
                <a:solidFill>
                  <a:schemeClr val="lt1"/>
                </a:solidFill>
              </a:defRPr>
            </a:lvl1pPr>
            <a:lvl2pPr lvl="1" algn="ctr" rtl="0">
              <a:spcBef>
                <a:spcPts val="0"/>
              </a:spcBef>
              <a:spcAft>
                <a:spcPts val="0"/>
              </a:spcAft>
              <a:buClr>
                <a:schemeClr val="lt1"/>
              </a:buClr>
              <a:buSzPts val="4200"/>
              <a:buNone/>
              <a:defRPr sz="5600">
                <a:solidFill>
                  <a:schemeClr val="lt1"/>
                </a:solidFill>
              </a:defRPr>
            </a:lvl2pPr>
            <a:lvl3pPr lvl="2" algn="ctr" rtl="0">
              <a:spcBef>
                <a:spcPts val="0"/>
              </a:spcBef>
              <a:spcAft>
                <a:spcPts val="0"/>
              </a:spcAft>
              <a:buClr>
                <a:schemeClr val="lt1"/>
              </a:buClr>
              <a:buSzPts val="4200"/>
              <a:buNone/>
              <a:defRPr sz="5600">
                <a:solidFill>
                  <a:schemeClr val="lt1"/>
                </a:solidFill>
              </a:defRPr>
            </a:lvl3pPr>
            <a:lvl4pPr lvl="3" algn="ctr" rtl="0">
              <a:spcBef>
                <a:spcPts val="0"/>
              </a:spcBef>
              <a:spcAft>
                <a:spcPts val="0"/>
              </a:spcAft>
              <a:buClr>
                <a:schemeClr val="lt1"/>
              </a:buClr>
              <a:buSzPts val="4200"/>
              <a:buNone/>
              <a:defRPr sz="5600">
                <a:solidFill>
                  <a:schemeClr val="lt1"/>
                </a:solidFill>
              </a:defRPr>
            </a:lvl4pPr>
            <a:lvl5pPr lvl="4" algn="ctr" rtl="0">
              <a:spcBef>
                <a:spcPts val="0"/>
              </a:spcBef>
              <a:spcAft>
                <a:spcPts val="0"/>
              </a:spcAft>
              <a:buClr>
                <a:schemeClr val="lt1"/>
              </a:buClr>
              <a:buSzPts val="4200"/>
              <a:buNone/>
              <a:defRPr sz="5600">
                <a:solidFill>
                  <a:schemeClr val="lt1"/>
                </a:solidFill>
              </a:defRPr>
            </a:lvl5pPr>
            <a:lvl6pPr lvl="5" algn="ctr" rtl="0">
              <a:spcBef>
                <a:spcPts val="0"/>
              </a:spcBef>
              <a:spcAft>
                <a:spcPts val="0"/>
              </a:spcAft>
              <a:buClr>
                <a:schemeClr val="lt1"/>
              </a:buClr>
              <a:buSzPts val="4200"/>
              <a:buNone/>
              <a:defRPr sz="5600">
                <a:solidFill>
                  <a:schemeClr val="lt1"/>
                </a:solidFill>
              </a:defRPr>
            </a:lvl6pPr>
            <a:lvl7pPr lvl="6" algn="ctr" rtl="0">
              <a:spcBef>
                <a:spcPts val="0"/>
              </a:spcBef>
              <a:spcAft>
                <a:spcPts val="0"/>
              </a:spcAft>
              <a:buClr>
                <a:schemeClr val="lt1"/>
              </a:buClr>
              <a:buSzPts val="4200"/>
              <a:buNone/>
              <a:defRPr sz="5600">
                <a:solidFill>
                  <a:schemeClr val="lt1"/>
                </a:solidFill>
              </a:defRPr>
            </a:lvl7pPr>
            <a:lvl8pPr lvl="7" algn="ctr" rtl="0">
              <a:spcBef>
                <a:spcPts val="0"/>
              </a:spcBef>
              <a:spcAft>
                <a:spcPts val="0"/>
              </a:spcAft>
              <a:buClr>
                <a:schemeClr val="lt1"/>
              </a:buClr>
              <a:buSzPts val="4200"/>
              <a:buNone/>
              <a:defRPr sz="5600">
                <a:solidFill>
                  <a:schemeClr val="lt1"/>
                </a:solidFill>
              </a:defRPr>
            </a:lvl8pPr>
            <a:lvl9pPr lvl="8" algn="ctr" rtl="0">
              <a:spcBef>
                <a:spcPts val="0"/>
              </a:spcBef>
              <a:spcAft>
                <a:spcPts val="0"/>
              </a:spcAft>
              <a:buClr>
                <a:schemeClr val="lt1"/>
              </a:buClr>
              <a:buSzPts val="4200"/>
              <a:buNone/>
              <a:defRPr sz="5600">
                <a:solidFill>
                  <a:schemeClr val="lt1"/>
                </a:solidFill>
              </a:defRPr>
            </a:lvl9pPr>
          </a:lstStyle>
          <a:p>
            <a:r>
              <a:rPr lang="en-GB"/>
              <a:t>Click to edit Master title style</a:t>
            </a:r>
            <a:endParaRPr/>
          </a:p>
        </p:txBody>
      </p:sp>
      <p:sp>
        <p:nvSpPr>
          <p:cNvPr id="68" name="Google Shape;68;p18"/>
          <p:cNvSpPr txBox="1">
            <a:spLocks noGrp="1"/>
          </p:cNvSpPr>
          <p:nvPr>
            <p:ph type="subTitle" idx="1"/>
          </p:nvPr>
        </p:nvSpPr>
        <p:spPr>
          <a:xfrm>
            <a:off x="4717996" y="4603833"/>
            <a:ext cx="2756000" cy="164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867">
                <a:solidFill>
                  <a:schemeClr val="lt1"/>
                </a:solidFill>
              </a:defRPr>
            </a:lvl1pPr>
            <a:lvl2pPr lvl="1" algn="ctr" rtl="0">
              <a:lnSpc>
                <a:spcPct val="100000"/>
              </a:lnSpc>
              <a:spcBef>
                <a:spcPts val="0"/>
              </a:spcBef>
              <a:spcAft>
                <a:spcPts val="0"/>
              </a:spcAft>
              <a:buClr>
                <a:schemeClr val="lt1"/>
              </a:buClr>
              <a:buSzPts val="2100"/>
              <a:buNone/>
              <a:defRPr sz="2800">
                <a:solidFill>
                  <a:schemeClr val="lt1"/>
                </a:solidFill>
              </a:defRPr>
            </a:lvl2pPr>
            <a:lvl3pPr lvl="2" algn="ctr" rtl="0">
              <a:lnSpc>
                <a:spcPct val="100000"/>
              </a:lnSpc>
              <a:spcBef>
                <a:spcPts val="0"/>
              </a:spcBef>
              <a:spcAft>
                <a:spcPts val="0"/>
              </a:spcAft>
              <a:buClr>
                <a:schemeClr val="lt1"/>
              </a:buClr>
              <a:buSzPts val="2100"/>
              <a:buNone/>
              <a:defRPr sz="2800">
                <a:solidFill>
                  <a:schemeClr val="lt1"/>
                </a:solidFill>
              </a:defRPr>
            </a:lvl3pPr>
            <a:lvl4pPr lvl="3" algn="ctr" rtl="0">
              <a:lnSpc>
                <a:spcPct val="100000"/>
              </a:lnSpc>
              <a:spcBef>
                <a:spcPts val="0"/>
              </a:spcBef>
              <a:spcAft>
                <a:spcPts val="0"/>
              </a:spcAft>
              <a:buClr>
                <a:schemeClr val="lt1"/>
              </a:buClr>
              <a:buSzPts val="2100"/>
              <a:buNone/>
              <a:defRPr sz="2800">
                <a:solidFill>
                  <a:schemeClr val="lt1"/>
                </a:solidFill>
              </a:defRPr>
            </a:lvl4pPr>
            <a:lvl5pPr lvl="4" algn="ctr" rtl="0">
              <a:lnSpc>
                <a:spcPct val="100000"/>
              </a:lnSpc>
              <a:spcBef>
                <a:spcPts val="0"/>
              </a:spcBef>
              <a:spcAft>
                <a:spcPts val="0"/>
              </a:spcAft>
              <a:buClr>
                <a:schemeClr val="lt1"/>
              </a:buClr>
              <a:buSzPts val="2100"/>
              <a:buNone/>
              <a:defRPr sz="2800">
                <a:solidFill>
                  <a:schemeClr val="lt1"/>
                </a:solidFill>
              </a:defRPr>
            </a:lvl5pPr>
            <a:lvl6pPr lvl="5" algn="ctr" rtl="0">
              <a:lnSpc>
                <a:spcPct val="100000"/>
              </a:lnSpc>
              <a:spcBef>
                <a:spcPts val="0"/>
              </a:spcBef>
              <a:spcAft>
                <a:spcPts val="0"/>
              </a:spcAft>
              <a:buClr>
                <a:schemeClr val="lt1"/>
              </a:buClr>
              <a:buSzPts val="2100"/>
              <a:buNone/>
              <a:defRPr sz="2800">
                <a:solidFill>
                  <a:schemeClr val="lt1"/>
                </a:solidFill>
              </a:defRPr>
            </a:lvl6pPr>
            <a:lvl7pPr lvl="6" algn="ctr" rtl="0">
              <a:lnSpc>
                <a:spcPct val="100000"/>
              </a:lnSpc>
              <a:spcBef>
                <a:spcPts val="0"/>
              </a:spcBef>
              <a:spcAft>
                <a:spcPts val="0"/>
              </a:spcAft>
              <a:buClr>
                <a:schemeClr val="lt1"/>
              </a:buClr>
              <a:buSzPts val="2100"/>
              <a:buNone/>
              <a:defRPr sz="2800">
                <a:solidFill>
                  <a:schemeClr val="lt1"/>
                </a:solidFill>
              </a:defRPr>
            </a:lvl7pPr>
            <a:lvl8pPr lvl="7" algn="ctr" rtl="0">
              <a:lnSpc>
                <a:spcPct val="100000"/>
              </a:lnSpc>
              <a:spcBef>
                <a:spcPts val="0"/>
              </a:spcBef>
              <a:spcAft>
                <a:spcPts val="0"/>
              </a:spcAft>
              <a:buClr>
                <a:schemeClr val="lt1"/>
              </a:buClr>
              <a:buSzPts val="2100"/>
              <a:buNone/>
              <a:defRPr sz="2800">
                <a:solidFill>
                  <a:schemeClr val="lt1"/>
                </a:solidFill>
              </a:defRPr>
            </a:lvl8pPr>
            <a:lvl9pPr lvl="8" algn="ctr" rtl="0">
              <a:lnSpc>
                <a:spcPct val="100000"/>
              </a:lnSpc>
              <a:spcBef>
                <a:spcPts val="0"/>
              </a:spcBef>
              <a:spcAft>
                <a:spcPts val="0"/>
              </a:spcAft>
              <a:buClr>
                <a:schemeClr val="lt1"/>
              </a:buClr>
              <a:buSzPts val="2100"/>
              <a:buNone/>
              <a:defRPr sz="2800">
                <a:solidFill>
                  <a:schemeClr val="lt1"/>
                </a:solidFill>
              </a:defRPr>
            </a:lvl9pPr>
          </a:lstStyle>
          <a:p>
            <a:r>
              <a:rPr lang="en-GB"/>
              <a:t>Click to edit Master subtitle style</a:t>
            </a:r>
            <a:endParaRPr/>
          </a:p>
        </p:txBody>
      </p:sp>
      <p:sp>
        <p:nvSpPr>
          <p:cNvPr id="69" name="Google Shape;69;p18"/>
          <p:cNvSpPr txBox="1">
            <a:spLocks noGrp="1"/>
          </p:cNvSpPr>
          <p:nvPr>
            <p:ph type="title" idx="2"/>
          </p:nvPr>
        </p:nvSpPr>
        <p:spPr>
          <a:xfrm>
            <a:off x="8038071" y="3690633"/>
            <a:ext cx="2756000" cy="731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2400">
                <a:solidFill>
                  <a:schemeClr val="lt1"/>
                </a:solidFill>
              </a:defRPr>
            </a:lvl1pPr>
            <a:lvl2pPr lvl="1" algn="ctr" rtl="0">
              <a:spcBef>
                <a:spcPts val="0"/>
              </a:spcBef>
              <a:spcAft>
                <a:spcPts val="0"/>
              </a:spcAft>
              <a:buClr>
                <a:schemeClr val="lt1"/>
              </a:buClr>
              <a:buSzPts val="4200"/>
              <a:buNone/>
              <a:defRPr sz="5600">
                <a:solidFill>
                  <a:schemeClr val="lt1"/>
                </a:solidFill>
              </a:defRPr>
            </a:lvl2pPr>
            <a:lvl3pPr lvl="2" algn="ctr" rtl="0">
              <a:spcBef>
                <a:spcPts val="0"/>
              </a:spcBef>
              <a:spcAft>
                <a:spcPts val="0"/>
              </a:spcAft>
              <a:buClr>
                <a:schemeClr val="lt1"/>
              </a:buClr>
              <a:buSzPts val="4200"/>
              <a:buNone/>
              <a:defRPr sz="5600">
                <a:solidFill>
                  <a:schemeClr val="lt1"/>
                </a:solidFill>
              </a:defRPr>
            </a:lvl3pPr>
            <a:lvl4pPr lvl="3" algn="ctr" rtl="0">
              <a:spcBef>
                <a:spcPts val="0"/>
              </a:spcBef>
              <a:spcAft>
                <a:spcPts val="0"/>
              </a:spcAft>
              <a:buClr>
                <a:schemeClr val="lt1"/>
              </a:buClr>
              <a:buSzPts val="4200"/>
              <a:buNone/>
              <a:defRPr sz="5600">
                <a:solidFill>
                  <a:schemeClr val="lt1"/>
                </a:solidFill>
              </a:defRPr>
            </a:lvl4pPr>
            <a:lvl5pPr lvl="4" algn="ctr" rtl="0">
              <a:spcBef>
                <a:spcPts val="0"/>
              </a:spcBef>
              <a:spcAft>
                <a:spcPts val="0"/>
              </a:spcAft>
              <a:buClr>
                <a:schemeClr val="lt1"/>
              </a:buClr>
              <a:buSzPts val="4200"/>
              <a:buNone/>
              <a:defRPr sz="5600">
                <a:solidFill>
                  <a:schemeClr val="lt1"/>
                </a:solidFill>
              </a:defRPr>
            </a:lvl5pPr>
            <a:lvl6pPr lvl="5" algn="ctr" rtl="0">
              <a:spcBef>
                <a:spcPts val="0"/>
              </a:spcBef>
              <a:spcAft>
                <a:spcPts val="0"/>
              </a:spcAft>
              <a:buClr>
                <a:schemeClr val="lt1"/>
              </a:buClr>
              <a:buSzPts val="4200"/>
              <a:buNone/>
              <a:defRPr sz="5600">
                <a:solidFill>
                  <a:schemeClr val="lt1"/>
                </a:solidFill>
              </a:defRPr>
            </a:lvl6pPr>
            <a:lvl7pPr lvl="6" algn="ctr" rtl="0">
              <a:spcBef>
                <a:spcPts val="0"/>
              </a:spcBef>
              <a:spcAft>
                <a:spcPts val="0"/>
              </a:spcAft>
              <a:buClr>
                <a:schemeClr val="lt1"/>
              </a:buClr>
              <a:buSzPts val="4200"/>
              <a:buNone/>
              <a:defRPr sz="5600">
                <a:solidFill>
                  <a:schemeClr val="lt1"/>
                </a:solidFill>
              </a:defRPr>
            </a:lvl7pPr>
            <a:lvl8pPr lvl="7" algn="ctr" rtl="0">
              <a:spcBef>
                <a:spcPts val="0"/>
              </a:spcBef>
              <a:spcAft>
                <a:spcPts val="0"/>
              </a:spcAft>
              <a:buClr>
                <a:schemeClr val="lt1"/>
              </a:buClr>
              <a:buSzPts val="4200"/>
              <a:buNone/>
              <a:defRPr sz="5600">
                <a:solidFill>
                  <a:schemeClr val="lt1"/>
                </a:solidFill>
              </a:defRPr>
            </a:lvl8pPr>
            <a:lvl9pPr lvl="8" algn="ctr" rtl="0">
              <a:spcBef>
                <a:spcPts val="0"/>
              </a:spcBef>
              <a:spcAft>
                <a:spcPts val="0"/>
              </a:spcAft>
              <a:buClr>
                <a:schemeClr val="lt1"/>
              </a:buClr>
              <a:buSzPts val="4200"/>
              <a:buNone/>
              <a:defRPr sz="5600">
                <a:solidFill>
                  <a:schemeClr val="lt1"/>
                </a:solidFill>
              </a:defRPr>
            </a:lvl9pPr>
          </a:lstStyle>
          <a:p>
            <a:r>
              <a:rPr lang="en-GB"/>
              <a:t>Click to edit Master title style</a:t>
            </a:r>
            <a:endParaRPr/>
          </a:p>
        </p:txBody>
      </p:sp>
      <p:sp>
        <p:nvSpPr>
          <p:cNvPr id="70" name="Google Shape;70;p18"/>
          <p:cNvSpPr txBox="1">
            <a:spLocks noGrp="1"/>
          </p:cNvSpPr>
          <p:nvPr>
            <p:ph type="subTitle" idx="3"/>
          </p:nvPr>
        </p:nvSpPr>
        <p:spPr>
          <a:xfrm>
            <a:off x="8038071" y="4603833"/>
            <a:ext cx="2756000" cy="164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867">
                <a:solidFill>
                  <a:schemeClr val="lt1"/>
                </a:solidFill>
              </a:defRPr>
            </a:lvl1pPr>
            <a:lvl2pPr lvl="1" algn="ctr" rtl="0">
              <a:lnSpc>
                <a:spcPct val="100000"/>
              </a:lnSpc>
              <a:spcBef>
                <a:spcPts val="0"/>
              </a:spcBef>
              <a:spcAft>
                <a:spcPts val="0"/>
              </a:spcAft>
              <a:buClr>
                <a:schemeClr val="lt1"/>
              </a:buClr>
              <a:buSzPts val="2100"/>
              <a:buNone/>
              <a:defRPr sz="2800">
                <a:solidFill>
                  <a:schemeClr val="lt1"/>
                </a:solidFill>
              </a:defRPr>
            </a:lvl2pPr>
            <a:lvl3pPr lvl="2" algn="ctr" rtl="0">
              <a:lnSpc>
                <a:spcPct val="100000"/>
              </a:lnSpc>
              <a:spcBef>
                <a:spcPts val="0"/>
              </a:spcBef>
              <a:spcAft>
                <a:spcPts val="0"/>
              </a:spcAft>
              <a:buClr>
                <a:schemeClr val="lt1"/>
              </a:buClr>
              <a:buSzPts val="2100"/>
              <a:buNone/>
              <a:defRPr sz="2800">
                <a:solidFill>
                  <a:schemeClr val="lt1"/>
                </a:solidFill>
              </a:defRPr>
            </a:lvl3pPr>
            <a:lvl4pPr lvl="3" algn="ctr" rtl="0">
              <a:lnSpc>
                <a:spcPct val="100000"/>
              </a:lnSpc>
              <a:spcBef>
                <a:spcPts val="0"/>
              </a:spcBef>
              <a:spcAft>
                <a:spcPts val="0"/>
              </a:spcAft>
              <a:buClr>
                <a:schemeClr val="lt1"/>
              </a:buClr>
              <a:buSzPts val="2100"/>
              <a:buNone/>
              <a:defRPr sz="2800">
                <a:solidFill>
                  <a:schemeClr val="lt1"/>
                </a:solidFill>
              </a:defRPr>
            </a:lvl4pPr>
            <a:lvl5pPr lvl="4" algn="ctr" rtl="0">
              <a:lnSpc>
                <a:spcPct val="100000"/>
              </a:lnSpc>
              <a:spcBef>
                <a:spcPts val="0"/>
              </a:spcBef>
              <a:spcAft>
                <a:spcPts val="0"/>
              </a:spcAft>
              <a:buClr>
                <a:schemeClr val="lt1"/>
              </a:buClr>
              <a:buSzPts val="2100"/>
              <a:buNone/>
              <a:defRPr sz="2800">
                <a:solidFill>
                  <a:schemeClr val="lt1"/>
                </a:solidFill>
              </a:defRPr>
            </a:lvl5pPr>
            <a:lvl6pPr lvl="5" algn="ctr" rtl="0">
              <a:lnSpc>
                <a:spcPct val="100000"/>
              </a:lnSpc>
              <a:spcBef>
                <a:spcPts val="0"/>
              </a:spcBef>
              <a:spcAft>
                <a:spcPts val="0"/>
              </a:spcAft>
              <a:buClr>
                <a:schemeClr val="lt1"/>
              </a:buClr>
              <a:buSzPts val="2100"/>
              <a:buNone/>
              <a:defRPr sz="2800">
                <a:solidFill>
                  <a:schemeClr val="lt1"/>
                </a:solidFill>
              </a:defRPr>
            </a:lvl6pPr>
            <a:lvl7pPr lvl="6" algn="ctr" rtl="0">
              <a:lnSpc>
                <a:spcPct val="100000"/>
              </a:lnSpc>
              <a:spcBef>
                <a:spcPts val="0"/>
              </a:spcBef>
              <a:spcAft>
                <a:spcPts val="0"/>
              </a:spcAft>
              <a:buClr>
                <a:schemeClr val="lt1"/>
              </a:buClr>
              <a:buSzPts val="2100"/>
              <a:buNone/>
              <a:defRPr sz="2800">
                <a:solidFill>
                  <a:schemeClr val="lt1"/>
                </a:solidFill>
              </a:defRPr>
            </a:lvl7pPr>
            <a:lvl8pPr lvl="7" algn="ctr" rtl="0">
              <a:lnSpc>
                <a:spcPct val="100000"/>
              </a:lnSpc>
              <a:spcBef>
                <a:spcPts val="0"/>
              </a:spcBef>
              <a:spcAft>
                <a:spcPts val="0"/>
              </a:spcAft>
              <a:buClr>
                <a:schemeClr val="lt1"/>
              </a:buClr>
              <a:buSzPts val="2100"/>
              <a:buNone/>
              <a:defRPr sz="2800">
                <a:solidFill>
                  <a:schemeClr val="lt1"/>
                </a:solidFill>
              </a:defRPr>
            </a:lvl8pPr>
            <a:lvl9pPr lvl="8" algn="ctr" rtl="0">
              <a:lnSpc>
                <a:spcPct val="100000"/>
              </a:lnSpc>
              <a:spcBef>
                <a:spcPts val="0"/>
              </a:spcBef>
              <a:spcAft>
                <a:spcPts val="0"/>
              </a:spcAft>
              <a:buClr>
                <a:schemeClr val="lt1"/>
              </a:buClr>
              <a:buSzPts val="2100"/>
              <a:buNone/>
              <a:defRPr sz="2800">
                <a:solidFill>
                  <a:schemeClr val="lt1"/>
                </a:solidFill>
              </a:defRPr>
            </a:lvl9pPr>
          </a:lstStyle>
          <a:p>
            <a:r>
              <a:rPr lang="en-GB"/>
              <a:t>Click to edit Master subtitle style</a:t>
            </a:r>
            <a:endParaRPr/>
          </a:p>
        </p:txBody>
      </p:sp>
      <p:sp>
        <p:nvSpPr>
          <p:cNvPr id="71" name="Google Shape;71;p18"/>
          <p:cNvSpPr txBox="1">
            <a:spLocks noGrp="1"/>
          </p:cNvSpPr>
          <p:nvPr>
            <p:ph type="title" idx="4"/>
          </p:nvPr>
        </p:nvSpPr>
        <p:spPr>
          <a:xfrm>
            <a:off x="1251333" y="593367"/>
            <a:ext cx="6172400" cy="125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32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r>
              <a:rPr lang="en-GB"/>
              <a:t>Click to edit Master title style</a:t>
            </a:r>
            <a:endParaRPr/>
          </a:p>
        </p:txBody>
      </p:sp>
      <p:sp>
        <p:nvSpPr>
          <p:cNvPr id="72" name="Google Shape;72;p18"/>
          <p:cNvSpPr txBox="1">
            <a:spLocks noGrp="1"/>
          </p:cNvSpPr>
          <p:nvPr>
            <p:ph type="title" idx="5"/>
          </p:nvPr>
        </p:nvSpPr>
        <p:spPr>
          <a:xfrm>
            <a:off x="1397929" y="3690633"/>
            <a:ext cx="2756000" cy="731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2400">
                <a:solidFill>
                  <a:schemeClr val="lt1"/>
                </a:solidFill>
              </a:defRPr>
            </a:lvl1pPr>
            <a:lvl2pPr lvl="1" algn="ctr" rtl="0">
              <a:spcBef>
                <a:spcPts val="0"/>
              </a:spcBef>
              <a:spcAft>
                <a:spcPts val="0"/>
              </a:spcAft>
              <a:buClr>
                <a:schemeClr val="lt1"/>
              </a:buClr>
              <a:buSzPts val="4200"/>
              <a:buNone/>
              <a:defRPr sz="5600">
                <a:solidFill>
                  <a:schemeClr val="lt1"/>
                </a:solidFill>
              </a:defRPr>
            </a:lvl2pPr>
            <a:lvl3pPr lvl="2" algn="ctr" rtl="0">
              <a:spcBef>
                <a:spcPts val="0"/>
              </a:spcBef>
              <a:spcAft>
                <a:spcPts val="0"/>
              </a:spcAft>
              <a:buClr>
                <a:schemeClr val="lt1"/>
              </a:buClr>
              <a:buSzPts val="4200"/>
              <a:buNone/>
              <a:defRPr sz="5600">
                <a:solidFill>
                  <a:schemeClr val="lt1"/>
                </a:solidFill>
              </a:defRPr>
            </a:lvl3pPr>
            <a:lvl4pPr lvl="3" algn="ctr" rtl="0">
              <a:spcBef>
                <a:spcPts val="0"/>
              </a:spcBef>
              <a:spcAft>
                <a:spcPts val="0"/>
              </a:spcAft>
              <a:buClr>
                <a:schemeClr val="lt1"/>
              </a:buClr>
              <a:buSzPts val="4200"/>
              <a:buNone/>
              <a:defRPr sz="5600">
                <a:solidFill>
                  <a:schemeClr val="lt1"/>
                </a:solidFill>
              </a:defRPr>
            </a:lvl4pPr>
            <a:lvl5pPr lvl="4" algn="ctr" rtl="0">
              <a:spcBef>
                <a:spcPts val="0"/>
              </a:spcBef>
              <a:spcAft>
                <a:spcPts val="0"/>
              </a:spcAft>
              <a:buClr>
                <a:schemeClr val="lt1"/>
              </a:buClr>
              <a:buSzPts val="4200"/>
              <a:buNone/>
              <a:defRPr sz="5600">
                <a:solidFill>
                  <a:schemeClr val="lt1"/>
                </a:solidFill>
              </a:defRPr>
            </a:lvl5pPr>
            <a:lvl6pPr lvl="5" algn="ctr" rtl="0">
              <a:spcBef>
                <a:spcPts val="0"/>
              </a:spcBef>
              <a:spcAft>
                <a:spcPts val="0"/>
              </a:spcAft>
              <a:buClr>
                <a:schemeClr val="lt1"/>
              </a:buClr>
              <a:buSzPts val="4200"/>
              <a:buNone/>
              <a:defRPr sz="5600">
                <a:solidFill>
                  <a:schemeClr val="lt1"/>
                </a:solidFill>
              </a:defRPr>
            </a:lvl6pPr>
            <a:lvl7pPr lvl="6" algn="ctr" rtl="0">
              <a:spcBef>
                <a:spcPts val="0"/>
              </a:spcBef>
              <a:spcAft>
                <a:spcPts val="0"/>
              </a:spcAft>
              <a:buClr>
                <a:schemeClr val="lt1"/>
              </a:buClr>
              <a:buSzPts val="4200"/>
              <a:buNone/>
              <a:defRPr sz="5600">
                <a:solidFill>
                  <a:schemeClr val="lt1"/>
                </a:solidFill>
              </a:defRPr>
            </a:lvl7pPr>
            <a:lvl8pPr lvl="7" algn="ctr" rtl="0">
              <a:spcBef>
                <a:spcPts val="0"/>
              </a:spcBef>
              <a:spcAft>
                <a:spcPts val="0"/>
              </a:spcAft>
              <a:buClr>
                <a:schemeClr val="lt1"/>
              </a:buClr>
              <a:buSzPts val="4200"/>
              <a:buNone/>
              <a:defRPr sz="5600">
                <a:solidFill>
                  <a:schemeClr val="lt1"/>
                </a:solidFill>
              </a:defRPr>
            </a:lvl8pPr>
            <a:lvl9pPr lvl="8" algn="ctr" rtl="0">
              <a:spcBef>
                <a:spcPts val="0"/>
              </a:spcBef>
              <a:spcAft>
                <a:spcPts val="0"/>
              </a:spcAft>
              <a:buClr>
                <a:schemeClr val="lt1"/>
              </a:buClr>
              <a:buSzPts val="4200"/>
              <a:buNone/>
              <a:defRPr sz="5600">
                <a:solidFill>
                  <a:schemeClr val="lt1"/>
                </a:solidFill>
              </a:defRPr>
            </a:lvl9pPr>
          </a:lstStyle>
          <a:p>
            <a:r>
              <a:rPr lang="en-GB"/>
              <a:t>Click to edit Master title style</a:t>
            </a:r>
            <a:endParaRPr/>
          </a:p>
        </p:txBody>
      </p:sp>
      <p:sp>
        <p:nvSpPr>
          <p:cNvPr id="73" name="Google Shape;73;p18"/>
          <p:cNvSpPr txBox="1">
            <a:spLocks noGrp="1"/>
          </p:cNvSpPr>
          <p:nvPr>
            <p:ph type="subTitle" idx="6"/>
          </p:nvPr>
        </p:nvSpPr>
        <p:spPr>
          <a:xfrm>
            <a:off x="1397929" y="4603833"/>
            <a:ext cx="2756000" cy="164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867">
                <a:solidFill>
                  <a:schemeClr val="lt1"/>
                </a:solidFill>
              </a:defRPr>
            </a:lvl1pPr>
            <a:lvl2pPr lvl="1" algn="ctr" rtl="0">
              <a:lnSpc>
                <a:spcPct val="100000"/>
              </a:lnSpc>
              <a:spcBef>
                <a:spcPts val="0"/>
              </a:spcBef>
              <a:spcAft>
                <a:spcPts val="0"/>
              </a:spcAft>
              <a:buClr>
                <a:schemeClr val="lt1"/>
              </a:buClr>
              <a:buSzPts val="2100"/>
              <a:buNone/>
              <a:defRPr sz="2800">
                <a:solidFill>
                  <a:schemeClr val="lt1"/>
                </a:solidFill>
              </a:defRPr>
            </a:lvl2pPr>
            <a:lvl3pPr lvl="2" algn="ctr" rtl="0">
              <a:lnSpc>
                <a:spcPct val="100000"/>
              </a:lnSpc>
              <a:spcBef>
                <a:spcPts val="0"/>
              </a:spcBef>
              <a:spcAft>
                <a:spcPts val="0"/>
              </a:spcAft>
              <a:buClr>
                <a:schemeClr val="lt1"/>
              </a:buClr>
              <a:buSzPts val="2100"/>
              <a:buNone/>
              <a:defRPr sz="2800">
                <a:solidFill>
                  <a:schemeClr val="lt1"/>
                </a:solidFill>
              </a:defRPr>
            </a:lvl3pPr>
            <a:lvl4pPr lvl="3" algn="ctr" rtl="0">
              <a:lnSpc>
                <a:spcPct val="100000"/>
              </a:lnSpc>
              <a:spcBef>
                <a:spcPts val="0"/>
              </a:spcBef>
              <a:spcAft>
                <a:spcPts val="0"/>
              </a:spcAft>
              <a:buClr>
                <a:schemeClr val="lt1"/>
              </a:buClr>
              <a:buSzPts val="2100"/>
              <a:buNone/>
              <a:defRPr sz="2800">
                <a:solidFill>
                  <a:schemeClr val="lt1"/>
                </a:solidFill>
              </a:defRPr>
            </a:lvl4pPr>
            <a:lvl5pPr lvl="4" algn="ctr" rtl="0">
              <a:lnSpc>
                <a:spcPct val="100000"/>
              </a:lnSpc>
              <a:spcBef>
                <a:spcPts val="0"/>
              </a:spcBef>
              <a:spcAft>
                <a:spcPts val="0"/>
              </a:spcAft>
              <a:buClr>
                <a:schemeClr val="lt1"/>
              </a:buClr>
              <a:buSzPts val="2100"/>
              <a:buNone/>
              <a:defRPr sz="2800">
                <a:solidFill>
                  <a:schemeClr val="lt1"/>
                </a:solidFill>
              </a:defRPr>
            </a:lvl5pPr>
            <a:lvl6pPr lvl="5" algn="ctr" rtl="0">
              <a:lnSpc>
                <a:spcPct val="100000"/>
              </a:lnSpc>
              <a:spcBef>
                <a:spcPts val="0"/>
              </a:spcBef>
              <a:spcAft>
                <a:spcPts val="0"/>
              </a:spcAft>
              <a:buClr>
                <a:schemeClr val="lt1"/>
              </a:buClr>
              <a:buSzPts val="2100"/>
              <a:buNone/>
              <a:defRPr sz="2800">
                <a:solidFill>
                  <a:schemeClr val="lt1"/>
                </a:solidFill>
              </a:defRPr>
            </a:lvl6pPr>
            <a:lvl7pPr lvl="6" algn="ctr" rtl="0">
              <a:lnSpc>
                <a:spcPct val="100000"/>
              </a:lnSpc>
              <a:spcBef>
                <a:spcPts val="0"/>
              </a:spcBef>
              <a:spcAft>
                <a:spcPts val="0"/>
              </a:spcAft>
              <a:buClr>
                <a:schemeClr val="lt1"/>
              </a:buClr>
              <a:buSzPts val="2100"/>
              <a:buNone/>
              <a:defRPr sz="2800">
                <a:solidFill>
                  <a:schemeClr val="lt1"/>
                </a:solidFill>
              </a:defRPr>
            </a:lvl7pPr>
            <a:lvl8pPr lvl="7" algn="ctr" rtl="0">
              <a:lnSpc>
                <a:spcPct val="100000"/>
              </a:lnSpc>
              <a:spcBef>
                <a:spcPts val="0"/>
              </a:spcBef>
              <a:spcAft>
                <a:spcPts val="0"/>
              </a:spcAft>
              <a:buClr>
                <a:schemeClr val="lt1"/>
              </a:buClr>
              <a:buSzPts val="2100"/>
              <a:buNone/>
              <a:defRPr sz="2800">
                <a:solidFill>
                  <a:schemeClr val="lt1"/>
                </a:solidFill>
              </a:defRPr>
            </a:lvl8pPr>
            <a:lvl9pPr lvl="8" algn="ctr" rtl="0">
              <a:lnSpc>
                <a:spcPct val="100000"/>
              </a:lnSpc>
              <a:spcBef>
                <a:spcPts val="0"/>
              </a:spcBef>
              <a:spcAft>
                <a:spcPts val="0"/>
              </a:spcAft>
              <a:buClr>
                <a:schemeClr val="lt1"/>
              </a:buClr>
              <a:buSzPts val="2100"/>
              <a:buNone/>
              <a:defRPr sz="2800">
                <a:solidFill>
                  <a:schemeClr val="lt1"/>
                </a:solidFill>
              </a:defRPr>
            </a:lvl9pPr>
          </a:lstStyle>
          <a:p>
            <a:r>
              <a:rPr lang="en-GB"/>
              <a:t>Click to edit Master subtitle style</a:t>
            </a:r>
            <a:endParaRPr/>
          </a:p>
        </p:txBody>
      </p:sp>
    </p:spTree>
    <p:extLst>
      <p:ext uri="{BB962C8B-B14F-4D97-AF65-F5344CB8AC3E}">
        <p14:creationId xmlns:p14="http://schemas.microsoft.com/office/powerpoint/2010/main" val="295074227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ig text">
  <p:cSld name="1_Big text">
    <p:bg>
      <p:bgPr>
        <a:blipFill>
          <a:blip r:embed="rId2">
            <a:alphaModFix/>
          </a:blip>
          <a:stretch>
            <a:fillRect/>
          </a:stretch>
        </a:blipFill>
        <a:effectLst/>
      </p:bgPr>
    </p:bg>
    <p:spTree>
      <p:nvGrpSpPr>
        <p:cNvPr id="1" name="Shape 74"/>
        <p:cNvGrpSpPr/>
        <p:nvPr/>
      </p:nvGrpSpPr>
      <p:grpSpPr>
        <a:xfrm>
          <a:off x="0" y="0"/>
          <a:ext cx="0" cy="0"/>
          <a:chOff x="0" y="0"/>
          <a:chExt cx="0" cy="0"/>
        </a:xfrm>
      </p:grpSpPr>
      <p:sp>
        <p:nvSpPr>
          <p:cNvPr id="75" name="Google Shape;75;p19"/>
          <p:cNvSpPr txBox="1">
            <a:spLocks noGrp="1"/>
          </p:cNvSpPr>
          <p:nvPr>
            <p:ph type="ctrTitle"/>
          </p:nvPr>
        </p:nvSpPr>
        <p:spPr>
          <a:xfrm>
            <a:off x="1698000" y="1825333"/>
            <a:ext cx="8796000" cy="28132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4500"/>
              <a:buNone/>
              <a:defRPr sz="6000" b="1">
                <a:solidFill>
                  <a:schemeClr val="lt1"/>
                </a:solidFill>
              </a:defRPr>
            </a:lvl1pPr>
            <a:lvl2pPr lvl="1" algn="ctr" rtl="0">
              <a:spcBef>
                <a:spcPts val="0"/>
              </a:spcBef>
              <a:spcAft>
                <a:spcPts val="0"/>
              </a:spcAft>
              <a:buClr>
                <a:schemeClr val="lt1"/>
              </a:buClr>
              <a:buSzPts val="3600"/>
              <a:buNone/>
              <a:defRPr sz="4800" b="1">
                <a:solidFill>
                  <a:schemeClr val="lt1"/>
                </a:solidFill>
              </a:defRPr>
            </a:lvl2pPr>
            <a:lvl3pPr lvl="2" algn="ctr" rtl="0">
              <a:spcBef>
                <a:spcPts val="0"/>
              </a:spcBef>
              <a:spcAft>
                <a:spcPts val="0"/>
              </a:spcAft>
              <a:buClr>
                <a:schemeClr val="lt1"/>
              </a:buClr>
              <a:buSzPts val="3600"/>
              <a:buNone/>
              <a:defRPr sz="4800" b="1">
                <a:solidFill>
                  <a:schemeClr val="lt1"/>
                </a:solidFill>
              </a:defRPr>
            </a:lvl3pPr>
            <a:lvl4pPr lvl="3" algn="ctr" rtl="0">
              <a:spcBef>
                <a:spcPts val="0"/>
              </a:spcBef>
              <a:spcAft>
                <a:spcPts val="0"/>
              </a:spcAft>
              <a:buClr>
                <a:schemeClr val="lt1"/>
              </a:buClr>
              <a:buSzPts val="3600"/>
              <a:buNone/>
              <a:defRPr sz="4800" b="1">
                <a:solidFill>
                  <a:schemeClr val="lt1"/>
                </a:solidFill>
              </a:defRPr>
            </a:lvl4pPr>
            <a:lvl5pPr lvl="4" algn="ctr" rtl="0">
              <a:spcBef>
                <a:spcPts val="0"/>
              </a:spcBef>
              <a:spcAft>
                <a:spcPts val="0"/>
              </a:spcAft>
              <a:buClr>
                <a:schemeClr val="lt1"/>
              </a:buClr>
              <a:buSzPts val="3600"/>
              <a:buNone/>
              <a:defRPr sz="4800" b="1">
                <a:solidFill>
                  <a:schemeClr val="lt1"/>
                </a:solidFill>
              </a:defRPr>
            </a:lvl5pPr>
            <a:lvl6pPr lvl="5" algn="ctr" rtl="0">
              <a:spcBef>
                <a:spcPts val="0"/>
              </a:spcBef>
              <a:spcAft>
                <a:spcPts val="0"/>
              </a:spcAft>
              <a:buClr>
                <a:schemeClr val="lt1"/>
              </a:buClr>
              <a:buSzPts val="3600"/>
              <a:buNone/>
              <a:defRPr sz="4800" b="1">
                <a:solidFill>
                  <a:schemeClr val="lt1"/>
                </a:solidFill>
              </a:defRPr>
            </a:lvl6pPr>
            <a:lvl7pPr lvl="6" algn="ctr" rtl="0">
              <a:spcBef>
                <a:spcPts val="0"/>
              </a:spcBef>
              <a:spcAft>
                <a:spcPts val="0"/>
              </a:spcAft>
              <a:buClr>
                <a:schemeClr val="lt1"/>
              </a:buClr>
              <a:buSzPts val="3600"/>
              <a:buNone/>
              <a:defRPr sz="4800" b="1">
                <a:solidFill>
                  <a:schemeClr val="lt1"/>
                </a:solidFill>
              </a:defRPr>
            </a:lvl7pPr>
            <a:lvl8pPr lvl="7" algn="ctr" rtl="0">
              <a:spcBef>
                <a:spcPts val="0"/>
              </a:spcBef>
              <a:spcAft>
                <a:spcPts val="0"/>
              </a:spcAft>
              <a:buClr>
                <a:schemeClr val="lt1"/>
              </a:buClr>
              <a:buSzPts val="3600"/>
              <a:buNone/>
              <a:defRPr sz="4800" b="1">
                <a:solidFill>
                  <a:schemeClr val="lt1"/>
                </a:solidFill>
              </a:defRPr>
            </a:lvl8pPr>
            <a:lvl9pPr lvl="8" algn="ctr" rtl="0">
              <a:spcBef>
                <a:spcPts val="0"/>
              </a:spcBef>
              <a:spcAft>
                <a:spcPts val="0"/>
              </a:spcAft>
              <a:buClr>
                <a:schemeClr val="lt1"/>
              </a:buClr>
              <a:buSzPts val="3600"/>
              <a:buNone/>
              <a:defRPr sz="4800" b="1">
                <a:solidFill>
                  <a:schemeClr val="lt1"/>
                </a:solidFill>
              </a:defRPr>
            </a:lvl9pPr>
          </a:lstStyle>
          <a:p>
            <a:r>
              <a:rPr lang="en-GB"/>
              <a:t>Click to edit Master title style</a:t>
            </a:r>
            <a:endParaRPr/>
          </a:p>
        </p:txBody>
      </p:sp>
      <p:sp>
        <p:nvSpPr>
          <p:cNvPr id="76" name="Google Shape;76;p19"/>
          <p:cNvSpPr txBox="1">
            <a:spLocks noGrp="1"/>
          </p:cNvSpPr>
          <p:nvPr>
            <p:ph type="subTitle" idx="1"/>
          </p:nvPr>
        </p:nvSpPr>
        <p:spPr>
          <a:xfrm>
            <a:off x="3309200" y="3359367"/>
            <a:ext cx="5573600" cy="619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867">
                <a:solidFill>
                  <a:schemeClr val="accent1"/>
                </a:solidFill>
              </a:defRPr>
            </a:lvl1pPr>
            <a:lvl2pPr lvl="1" algn="ctr" rtl="0">
              <a:lnSpc>
                <a:spcPct val="100000"/>
              </a:lnSpc>
              <a:spcBef>
                <a:spcPts val="0"/>
              </a:spcBef>
              <a:spcAft>
                <a:spcPts val="0"/>
              </a:spcAft>
              <a:buClr>
                <a:schemeClr val="accent1"/>
              </a:buClr>
              <a:buSzPts val="1800"/>
              <a:buNone/>
              <a:defRPr sz="2400">
                <a:solidFill>
                  <a:schemeClr val="accent1"/>
                </a:solidFill>
              </a:defRPr>
            </a:lvl2pPr>
            <a:lvl3pPr lvl="2" algn="ctr" rtl="0">
              <a:lnSpc>
                <a:spcPct val="100000"/>
              </a:lnSpc>
              <a:spcBef>
                <a:spcPts val="0"/>
              </a:spcBef>
              <a:spcAft>
                <a:spcPts val="0"/>
              </a:spcAft>
              <a:buClr>
                <a:schemeClr val="accent1"/>
              </a:buClr>
              <a:buSzPts val="1800"/>
              <a:buNone/>
              <a:defRPr sz="2400">
                <a:solidFill>
                  <a:schemeClr val="accent1"/>
                </a:solidFill>
              </a:defRPr>
            </a:lvl3pPr>
            <a:lvl4pPr lvl="3" algn="ctr" rtl="0">
              <a:lnSpc>
                <a:spcPct val="100000"/>
              </a:lnSpc>
              <a:spcBef>
                <a:spcPts val="0"/>
              </a:spcBef>
              <a:spcAft>
                <a:spcPts val="0"/>
              </a:spcAft>
              <a:buClr>
                <a:schemeClr val="accent1"/>
              </a:buClr>
              <a:buSzPts val="1800"/>
              <a:buNone/>
              <a:defRPr sz="2400">
                <a:solidFill>
                  <a:schemeClr val="accent1"/>
                </a:solidFill>
              </a:defRPr>
            </a:lvl4pPr>
            <a:lvl5pPr lvl="4" algn="ctr" rtl="0">
              <a:lnSpc>
                <a:spcPct val="100000"/>
              </a:lnSpc>
              <a:spcBef>
                <a:spcPts val="0"/>
              </a:spcBef>
              <a:spcAft>
                <a:spcPts val="0"/>
              </a:spcAft>
              <a:buClr>
                <a:schemeClr val="accent1"/>
              </a:buClr>
              <a:buSzPts val="1800"/>
              <a:buNone/>
              <a:defRPr sz="2400">
                <a:solidFill>
                  <a:schemeClr val="accent1"/>
                </a:solidFill>
              </a:defRPr>
            </a:lvl5pPr>
            <a:lvl6pPr lvl="5" algn="ctr" rtl="0">
              <a:lnSpc>
                <a:spcPct val="100000"/>
              </a:lnSpc>
              <a:spcBef>
                <a:spcPts val="0"/>
              </a:spcBef>
              <a:spcAft>
                <a:spcPts val="0"/>
              </a:spcAft>
              <a:buClr>
                <a:schemeClr val="accent1"/>
              </a:buClr>
              <a:buSzPts val="1800"/>
              <a:buNone/>
              <a:defRPr sz="2400">
                <a:solidFill>
                  <a:schemeClr val="accent1"/>
                </a:solidFill>
              </a:defRPr>
            </a:lvl6pPr>
            <a:lvl7pPr lvl="6" algn="ctr" rtl="0">
              <a:lnSpc>
                <a:spcPct val="100000"/>
              </a:lnSpc>
              <a:spcBef>
                <a:spcPts val="0"/>
              </a:spcBef>
              <a:spcAft>
                <a:spcPts val="0"/>
              </a:spcAft>
              <a:buClr>
                <a:schemeClr val="accent1"/>
              </a:buClr>
              <a:buSzPts val="1800"/>
              <a:buNone/>
              <a:defRPr sz="2400">
                <a:solidFill>
                  <a:schemeClr val="accent1"/>
                </a:solidFill>
              </a:defRPr>
            </a:lvl7pPr>
            <a:lvl8pPr lvl="7" algn="ctr" rtl="0">
              <a:lnSpc>
                <a:spcPct val="100000"/>
              </a:lnSpc>
              <a:spcBef>
                <a:spcPts val="0"/>
              </a:spcBef>
              <a:spcAft>
                <a:spcPts val="0"/>
              </a:spcAft>
              <a:buClr>
                <a:schemeClr val="accent1"/>
              </a:buClr>
              <a:buSzPts val="1800"/>
              <a:buNone/>
              <a:defRPr sz="2400">
                <a:solidFill>
                  <a:schemeClr val="accent1"/>
                </a:solidFill>
              </a:defRPr>
            </a:lvl8pPr>
            <a:lvl9pPr lvl="8" algn="ctr" rtl="0">
              <a:lnSpc>
                <a:spcPct val="100000"/>
              </a:lnSpc>
              <a:spcBef>
                <a:spcPts val="0"/>
              </a:spcBef>
              <a:spcAft>
                <a:spcPts val="0"/>
              </a:spcAft>
              <a:buClr>
                <a:schemeClr val="accent1"/>
              </a:buClr>
              <a:buSzPts val="1800"/>
              <a:buNone/>
              <a:defRPr sz="2400">
                <a:solidFill>
                  <a:schemeClr val="accent1"/>
                </a:solidFill>
              </a:defRPr>
            </a:lvl9pPr>
          </a:lstStyle>
          <a:p>
            <a:r>
              <a:rPr lang="en-GB"/>
              <a:t>Click to edit Master subtitle style</a:t>
            </a:r>
            <a:endParaRPr/>
          </a:p>
        </p:txBody>
      </p:sp>
    </p:spTree>
    <p:extLst>
      <p:ext uri="{BB962C8B-B14F-4D97-AF65-F5344CB8AC3E}">
        <p14:creationId xmlns:p14="http://schemas.microsoft.com/office/powerpoint/2010/main" val="348379616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 Design">
  <p:cSld name="Title + Design">
    <p:bg>
      <p:bgPr>
        <a:blipFill>
          <a:blip r:embed="rId2">
            <a:alphaModFix/>
          </a:blip>
          <a:stretch>
            <a:fillRect/>
          </a:stretch>
        </a:blipFill>
        <a:effectLst/>
      </p:bgPr>
    </p:bg>
    <p:spTree>
      <p:nvGrpSpPr>
        <p:cNvPr id="1" name="Shape 77"/>
        <p:cNvGrpSpPr/>
        <p:nvPr/>
      </p:nvGrpSpPr>
      <p:grpSpPr>
        <a:xfrm>
          <a:off x="0" y="0"/>
          <a:ext cx="0" cy="0"/>
          <a:chOff x="0" y="0"/>
          <a:chExt cx="0" cy="0"/>
        </a:xfrm>
      </p:grpSpPr>
      <p:sp>
        <p:nvSpPr>
          <p:cNvPr id="78" name="Google Shape;78;p20"/>
          <p:cNvSpPr txBox="1">
            <a:spLocks noGrp="1"/>
          </p:cNvSpPr>
          <p:nvPr>
            <p:ph type="title"/>
          </p:nvPr>
        </p:nvSpPr>
        <p:spPr>
          <a:xfrm>
            <a:off x="1251333" y="593367"/>
            <a:ext cx="6269600" cy="125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32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r>
              <a:rPr lang="en-GB"/>
              <a:t>Click to edit Master title style</a:t>
            </a:r>
            <a:endParaRPr/>
          </a:p>
        </p:txBody>
      </p:sp>
    </p:spTree>
    <p:extLst>
      <p:ext uri="{BB962C8B-B14F-4D97-AF65-F5344CB8AC3E}">
        <p14:creationId xmlns:p14="http://schemas.microsoft.com/office/powerpoint/2010/main" val="92617816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5016893" y="4237000"/>
            <a:ext cx="4091600" cy="798400"/>
          </a:xfrm>
          <a:prstGeom prst="rect">
            <a:avLst/>
          </a:prstGeom>
        </p:spPr>
        <p:txBody>
          <a:bodyPr spcFirstLastPara="1" wrap="square" lIns="91425" tIns="91425" rIns="91425" bIns="91425" anchor="b" anchorCtr="0">
            <a:noAutofit/>
          </a:bodyPr>
          <a:lstStyle>
            <a:lvl1pPr lvl="0">
              <a:spcBef>
                <a:spcPts val="0"/>
              </a:spcBef>
              <a:spcAft>
                <a:spcPts val="0"/>
              </a:spcAft>
              <a:buClr>
                <a:schemeClr val="lt1"/>
              </a:buClr>
              <a:buSzPts val="3600"/>
              <a:buNone/>
              <a:defRPr sz="4800">
                <a:solidFill>
                  <a:schemeClr val="lt1"/>
                </a:solidFill>
              </a:defRPr>
            </a:lvl1pPr>
            <a:lvl2pPr lvl="1">
              <a:spcBef>
                <a:spcPts val="0"/>
              </a:spcBef>
              <a:spcAft>
                <a:spcPts val="0"/>
              </a:spcAft>
              <a:buClr>
                <a:schemeClr val="lt1"/>
              </a:buClr>
              <a:buSzPts val="3600"/>
              <a:buNone/>
              <a:defRPr sz="4800">
                <a:solidFill>
                  <a:schemeClr val="lt1"/>
                </a:solidFill>
              </a:defRPr>
            </a:lvl2pPr>
            <a:lvl3pPr lvl="2">
              <a:spcBef>
                <a:spcPts val="0"/>
              </a:spcBef>
              <a:spcAft>
                <a:spcPts val="0"/>
              </a:spcAft>
              <a:buClr>
                <a:schemeClr val="lt1"/>
              </a:buClr>
              <a:buSzPts val="3600"/>
              <a:buNone/>
              <a:defRPr sz="4800">
                <a:solidFill>
                  <a:schemeClr val="lt1"/>
                </a:solidFill>
              </a:defRPr>
            </a:lvl3pPr>
            <a:lvl4pPr lvl="3">
              <a:spcBef>
                <a:spcPts val="0"/>
              </a:spcBef>
              <a:spcAft>
                <a:spcPts val="0"/>
              </a:spcAft>
              <a:buClr>
                <a:schemeClr val="lt1"/>
              </a:buClr>
              <a:buSzPts val="3600"/>
              <a:buNone/>
              <a:defRPr sz="4800">
                <a:solidFill>
                  <a:schemeClr val="lt1"/>
                </a:solidFill>
              </a:defRPr>
            </a:lvl4pPr>
            <a:lvl5pPr lvl="4">
              <a:spcBef>
                <a:spcPts val="0"/>
              </a:spcBef>
              <a:spcAft>
                <a:spcPts val="0"/>
              </a:spcAft>
              <a:buClr>
                <a:schemeClr val="lt1"/>
              </a:buClr>
              <a:buSzPts val="3600"/>
              <a:buNone/>
              <a:defRPr sz="4800">
                <a:solidFill>
                  <a:schemeClr val="lt1"/>
                </a:solidFill>
              </a:defRPr>
            </a:lvl5pPr>
            <a:lvl6pPr lvl="5">
              <a:spcBef>
                <a:spcPts val="0"/>
              </a:spcBef>
              <a:spcAft>
                <a:spcPts val="0"/>
              </a:spcAft>
              <a:buClr>
                <a:schemeClr val="lt1"/>
              </a:buClr>
              <a:buSzPts val="3600"/>
              <a:buNone/>
              <a:defRPr sz="4800">
                <a:solidFill>
                  <a:schemeClr val="lt1"/>
                </a:solidFill>
              </a:defRPr>
            </a:lvl6pPr>
            <a:lvl7pPr lvl="6">
              <a:spcBef>
                <a:spcPts val="0"/>
              </a:spcBef>
              <a:spcAft>
                <a:spcPts val="0"/>
              </a:spcAft>
              <a:buClr>
                <a:schemeClr val="lt1"/>
              </a:buClr>
              <a:buSzPts val="3600"/>
              <a:buNone/>
              <a:defRPr sz="4800">
                <a:solidFill>
                  <a:schemeClr val="lt1"/>
                </a:solidFill>
              </a:defRPr>
            </a:lvl7pPr>
            <a:lvl8pPr lvl="7">
              <a:spcBef>
                <a:spcPts val="0"/>
              </a:spcBef>
              <a:spcAft>
                <a:spcPts val="0"/>
              </a:spcAft>
              <a:buClr>
                <a:schemeClr val="lt1"/>
              </a:buClr>
              <a:buSzPts val="3600"/>
              <a:buNone/>
              <a:defRPr sz="4800">
                <a:solidFill>
                  <a:schemeClr val="lt1"/>
                </a:solidFill>
              </a:defRPr>
            </a:lvl8pPr>
            <a:lvl9pPr lvl="8">
              <a:spcBef>
                <a:spcPts val="0"/>
              </a:spcBef>
              <a:spcAft>
                <a:spcPts val="0"/>
              </a:spcAft>
              <a:buClr>
                <a:schemeClr val="lt1"/>
              </a:buClr>
              <a:buSzPts val="3600"/>
              <a:buNone/>
              <a:defRPr sz="4800">
                <a:solidFill>
                  <a:schemeClr val="lt1"/>
                </a:solidFill>
              </a:defRPr>
            </a:lvl9pPr>
          </a:lstStyle>
          <a:p>
            <a:r>
              <a:rPr lang="en-GB"/>
              <a:t>Click to edit Master title style</a:t>
            </a:r>
            <a:endParaRPr/>
          </a:p>
        </p:txBody>
      </p:sp>
      <p:sp>
        <p:nvSpPr>
          <p:cNvPr id="13" name="Google Shape;13;p3"/>
          <p:cNvSpPr txBox="1">
            <a:spLocks noGrp="1"/>
          </p:cNvSpPr>
          <p:nvPr>
            <p:ph type="title" idx="2" hasCustomPrompt="1"/>
          </p:nvPr>
        </p:nvSpPr>
        <p:spPr>
          <a:xfrm>
            <a:off x="1397693" y="4383333"/>
            <a:ext cx="3217200" cy="1242000"/>
          </a:xfrm>
          <a:prstGeom prst="rect">
            <a:avLst/>
          </a:prstGeom>
          <a:effectLst>
            <a:outerShdw blurRad="114300" dist="28575" dir="6360000" algn="bl" rotWithShape="0">
              <a:schemeClr val="accent1">
                <a:alpha val="50000"/>
              </a:schemeClr>
            </a:outerShdw>
          </a:effectLst>
        </p:spPr>
        <p:txBody>
          <a:bodyPr spcFirstLastPara="1" wrap="square" lIns="91425" tIns="91425" rIns="91425" bIns="91425" anchor="ctr" anchorCtr="0">
            <a:noAutofit/>
          </a:bodyPr>
          <a:lstStyle>
            <a:lvl1pPr lvl="0" algn="r" rtl="0">
              <a:spcBef>
                <a:spcPts val="0"/>
              </a:spcBef>
              <a:spcAft>
                <a:spcPts val="0"/>
              </a:spcAft>
              <a:buClr>
                <a:schemeClr val="lt1"/>
              </a:buClr>
              <a:buSzPts val="6000"/>
              <a:buNone/>
              <a:defRPr sz="8000">
                <a:solidFill>
                  <a:schemeClr val="lt1"/>
                </a:solidFill>
              </a:defRPr>
            </a:lvl1pPr>
            <a:lvl2pPr lvl="1" algn="ctr" rtl="0">
              <a:spcBef>
                <a:spcPts val="0"/>
              </a:spcBef>
              <a:spcAft>
                <a:spcPts val="0"/>
              </a:spcAft>
              <a:buClr>
                <a:schemeClr val="lt1"/>
              </a:buClr>
              <a:buSzPts val="7200"/>
              <a:buNone/>
              <a:defRPr sz="9600">
                <a:solidFill>
                  <a:schemeClr val="lt1"/>
                </a:solidFill>
              </a:defRPr>
            </a:lvl2pPr>
            <a:lvl3pPr lvl="2" algn="ctr" rtl="0">
              <a:spcBef>
                <a:spcPts val="0"/>
              </a:spcBef>
              <a:spcAft>
                <a:spcPts val="0"/>
              </a:spcAft>
              <a:buClr>
                <a:schemeClr val="lt1"/>
              </a:buClr>
              <a:buSzPts val="7200"/>
              <a:buNone/>
              <a:defRPr sz="9600">
                <a:solidFill>
                  <a:schemeClr val="lt1"/>
                </a:solidFill>
              </a:defRPr>
            </a:lvl3pPr>
            <a:lvl4pPr lvl="3" algn="ctr" rtl="0">
              <a:spcBef>
                <a:spcPts val="0"/>
              </a:spcBef>
              <a:spcAft>
                <a:spcPts val="0"/>
              </a:spcAft>
              <a:buClr>
                <a:schemeClr val="lt1"/>
              </a:buClr>
              <a:buSzPts val="7200"/>
              <a:buNone/>
              <a:defRPr sz="9600">
                <a:solidFill>
                  <a:schemeClr val="lt1"/>
                </a:solidFill>
              </a:defRPr>
            </a:lvl4pPr>
            <a:lvl5pPr lvl="4" algn="ctr" rtl="0">
              <a:spcBef>
                <a:spcPts val="0"/>
              </a:spcBef>
              <a:spcAft>
                <a:spcPts val="0"/>
              </a:spcAft>
              <a:buClr>
                <a:schemeClr val="lt1"/>
              </a:buClr>
              <a:buSzPts val="7200"/>
              <a:buNone/>
              <a:defRPr sz="9600">
                <a:solidFill>
                  <a:schemeClr val="lt1"/>
                </a:solidFill>
              </a:defRPr>
            </a:lvl5pPr>
            <a:lvl6pPr lvl="5" algn="ctr" rtl="0">
              <a:spcBef>
                <a:spcPts val="0"/>
              </a:spcBef>
              <a:spcAft>
                <a:spcPts val="0"/>
              </a:spcAft>
              <a:buClr>
                <a:schemeClr val="lt1"/>
              </a:buClr>
              <a:buSzPts val="7200"/>
              <a:buNone/>
              <a:defRPr sz="9600">
                <a:solidFill>
                  <a:schemeClr val="lt1"/>
                </a:solidFill>
              </a:defRPr>
            </a:lvl6pPr>
            <a:lvl7pPr lvl="6" algn="ctr" rtl="0">
              <a:spcBef>
                <a:spcPts val="0"/>
              </a:spcBef>
              <a:spcAft>
                <a:spcPts val="0"/>
              </a:spcAft>
              <a:buClr>
                <a:schemeClr val="lt1"/>
              </a:buClr>
              <a:buSzPts val="7200"/>
              <a:buNone/>
              <a:defRPr sz="9600">
                <a:solidFill>
                  <a:schemeClr val="lt1"/>
                </a:solidFill>
              </a:defRPr>
            </a:lvl7pPr>
            <a:lvl8pPr lvl="7" algn="ctr" rtl="0">
              <a:spcBef>
                <a:spcPts val="0"/>
              </a:spcBef>
              <a:spcAft>
                <a:spcPts val="0"/>
              </a:spcAft>
              <a:buClr>
                <a:schemeClr val="lt1"/>
              </a:buClr>
              <a:buSzPts val="7200"/>
              <a:buNone/>
              <a:defRPr sz="9600">
                <a:solidFill>
                  <a:schemeClr val="lt1"/>
                </a:solidFill>
              </a:defRPr>
            </a:lvl8pPr>
            <a:lvl9pPr lvl="8" algn="ctr" rtl="0">
              <a:spcBef>
                <a:spcPts val="0"/>
              </a:spcBef>
              <a:spcAft>
                <a:spcPts val="0"/>
              </a:spcAft>
              <a:buClr>
                <a:schemeClr val="lt1"/>
              </a:buClr>
              <a:buSzPts val="7200"/>
              <a:buNone/>
              <a:defRPr sz="9600">
                <a:solidFill>
                  <a:schemeClr val="lt1"/>
                </a:solidFill>
              </a:defRPr>
            </a:lvl9pPr>
          </a:lstStyle>
          <a:p>
            <a:r>
              <a:t>xx%</a:t>
            </a:r>
          </a:p>
        </p:txBody>
      </p:sp>
      <p:sp>
        <p:nvSpPr>
          <p:cNvPr id="14" name="Google Shape;14;p3"/>
          <p:cNvSpPr txBox="1">
            <a:spLocks noGrp="1"/>
          </p:cNvSpPr>
          <p:nvPr>
            <p:ph type="subTitle" idx="1"/>
          </p:nvPr>
        </p:nvSpPr>
        <p:spPr>
          <a:xfrm>
            <a:off x="5016893" y="4960867"/>
            <a:ext cx="4091600" cy="619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400"/>
              <a:buNone/>
              <a:defRPr sz="1867">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a:r>
              <a:rPr lang="en-GB"/>
              <a:t>Click to edit Master subtitle style</a:t>
            </a:r>
            <a:endParaRPr/>
          </a:p>
        </p:txBody>
      </p:sp>
    </p:spTree>
    <p:extLst>
      <p:ext uri="{BB962C8B-B14F-4D97-AF65-F5344CB8AC3E}">
        <p14:creationId xmlns:p14="http://schemas.microsoft.com/office/powerpoint/2010/main" val="400282609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 Design 1">
  <p:cSld name="Title + Design 1">
    <p:bg>
      <p:bgPr>
        <a:blipFill>
          <a:blip r:embed="rId2">
            <a:alphaModFix/>
          </a:blip>
          <a:stretch>
            <a:fillRect/>
          </a:stretch>
        </a:blipFill>
        <a:effectLst/>
      </p:bgPr>
    </p:bg>
    <p:spTree>
      <p:nvGrpSpPr>
        <p:cNvPr id="1" name="Shape 79"/>
        <p:cNvGrpSpPr/>
        <p:nvPr/>
      </p:nvGrpSpPr>
      <p:grpSpPr>
        <a:xfrm>
          <a:off x="0" y="0"/>
          <a:ext cx="0" cy="0"/>
          <a:chOff x="0" y="0"/>
          <a:chExt cx="0" cy="0"/>
        </a:xfrm>
      </p:grpSpPr>
      <p:sp>
        <p:nvSpPr>
          <p:cNvPr id="80" name="Google Shape;80;p21"/>
          <p:cNvSpPr txBox="1">
            <a:spLocks noGrp="1"/>
          </p:cNvSpPr>
          <p:nvPr>
            <p:ph type="title"/>
          </p:nvPr>
        </p:nvSpPr>
        <p:spPr>
          <a:xfrm>
            <a:off x="1251333" y="593367"/>
            <a:ext cx="6269600" cy="125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32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r>
              <a:rPr lang="en-GB"/>
              <a:t>Click to edit Master title style</a:t>
            </a:r>
            <a:endParaRPr/>
          </a:p>
        </p:txBody>
      </p:sp>
    </p:spTree>
    <p:extLst>
      <p:ext uri="{BB962C8B-B14F-4D97-AF65-F5344CB8AC3E}">
        <p14:creationId xmlns:p14="http://schemas.microsoft.com/office/powerpoint/2010/main" val="417635620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 Design 2">
  <p:cSld name="Title + Design 2">
    <p:bg>
      <p:bgPr>
        <a:blipFill>
          <a:blip r:embed="rId2">
            <a:alphaModFix/>
          </a:blip>
          <a:stretch>
            <a:fillRect/>
          </a:stretch>
        </a:blipFill>
        <a:effectLst/>
      </p:bgPr>
    </p:bg>
    <p:spTree>
      <p:nvGrpSpPr>
        <p:cNvPr id="1" name="Shape 81"/>
        <p:cNvGrpSpPr/>
        <p:nvPr/>
      </p:nvGrpSpPr>
      <p:grpSpPr>
        <a:xfrm>
          <a:off x="0" y="0"/>
          <a:ext cx="0" cy="0"/>
          <a:chOff x="0" y="0"/>
          <a:chExt cx="0" cy="0"/>
        </a:xfrm>
      </p:grpSpPr>
      <p:sp>
        <p:nvSpPr>
          <p:cNvPr id="82" name="Google Shape;82;p22"/>
          <p:cNvSpPr txBox="1">
            <a:spLocks noGrp="1"/>
          </p:cNvSpPr>
          <p:nvPr>
            <p:ph type="title"/>
          </p:nvPr>
        </p:nvSpPr>
        <p:spPr>
          <a:xfrm>
            <a:off x="1251333" y="593367"/>
            <a:ext cx="6269600" cy="125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32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r>
              <a:rPr lang="en-GB"/>
              <a:t>Click to edit Master title style</a:t>
            </a:r>
            <a:endParaRPr/>
          </a:p>
        </p:txBody>
      </p:sp>
    </p:spTree>
    <p:extLst>
      <p:ext uri="{BB962C8B-B14F-4D97-AF65-F5344CB8AC3E}">
        <p14:creationId xmlns:p14="http://schemas.microsoft.com/office/powerpoint/2010/main" val="417103290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 Design 3">
  <p:cSld name="Title + Design 3">
    <p:bg>
      <p:bgPr>
        <a:blipFill>
          <a:blip r:embed="rId2">
            <a:alphaModFix/>
          </a:blip>
          <a:stretch>
            <a:fillRect/>
          </a:stretch>
        </a:blipFill>
        <a:effectLst/>
      </p:bgPr>
    </p:bg>
    <p:spTree>
      <p:nvGrpSpPr>
        <p:cNvPr id="1" name="Shape 83"/>
        <p:cNvGrpSpPr/>
        <p:nvPr/>
      </p:nvGrpSpPr>
      <p:grpSpPr>
        <a:xfrm>
          <a:off x="0" y="0"/>
          <a:ext cx="0" cy="0"/>
          <a:chOff x="0" y="0"/>
          <a:chExt cx="0" cy="0"/>
        </a:xfrm>
      </p:grpSpPr>
      <p:sp>
        <p:nvSpPr>
          <p:cNvPr id="84" name="Google Shape;84;p23"/>
          <p:cNvSpPr txBox="1">
            <a:spLocks noGrp="1"/>
          </p:cNvSpPr>
          <p:nvPr>
            <p:ph type="title"/>
          </p:nvPr>
        </p:nvSpPr>
        <p:spPr>
          <a:xfrm>
            <a:off x="1251333" y="593367"/>
            <a:ext cx="6269600" cy="125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32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r>
              <a:rPr lang="en-GB"/>
              <a:t>Click to edit Master title style</a:t>
            </a:r>
            <a:endParaRPr/>
          </a:p>
        </p:txBody>
      </p:sp>
    </p:spTree>
    <p:extLst>
      <p:ext uri="{BB962C8B-B14F-4D97-AF65-F5344CB8AC3E}">
        <p14:creationId xmlns:p14="http://schemas.microsoft.com/office/powerpoint/2010/main" val="316589499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 Two Lists">
  <p:cSld name="Title + Two Lists">
    <p:bg>
      <p:bgPr>
        <a:blipFill>
          <a:blip r:embed="rId2">
            <a:alphaModFix/>
          </a:blip>
          <a:stretch>
            <a:fillRect/>
          </a:stretch>
        </a:blipFill>
        <a:effectLst/>
      </p:bgPr>
    </p:bg>
    <p:spTree>
      <p:nvGrpSpPr>
        <p:cNvPr id="1" name="Shape 85"/>
        <p:cNvGrpSpPr/>
        <p:nvPr/>
      </p:nvGrpSpPr>
      <p:grpSpPr>
        <a:xfrm>
          <a:off x="0" y="0"/>
          <a:ext cx="0" cy="0"/>
          <a:chOff x="0" y="0"/>
          <a:chExt cx="0" cy="0"/>
        </a:xfrm>
      </p:grpSpPr>
      <p:sp>
        <p:nvSpPr>
          <p:cNvPr id="86" name="Google Shape;86;p24"/>
          <p:cNvSpPr txBox="1">
            <a:spLocks noGrp="1"/>
          </p:cNvSpPr>
          <p:nvPr>
            <p:ph type="title"/>
          </p:nvPr>
        </p:nvSpPr>
        <p:spPr>
          <a:xfrm>
            <a:off x="1251333" y="593367"/>
            <a:ext cx="6619600" cy="125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32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r>
              <a:rPr lang="en-GB"/>
              <a:t>Click to edit Master title style</a:t>
            </a:r>
            <a:endParaRPr/>
          </a:p>
        </p:txBody>
      </p:sp>
      <p:sp>
        <p:nvSpPr>
          <p:cNvPr id="87" name="Google Shape;87;p24"/>
          <p:cNvSpPr txBox="1">
            <a:spLocks noGrp="1"/>
          </p:cNvSpPr>
          <p:nvPr>
            <p:ph type="body" idx="1"/>
          </p:nvPr>
        </p:nvSpPr>
        <p:spPr>
          <a:xfrm>
            <a:off x="1422988" y="3535700"/>
            <a:ext cx="4345200" cy="2394000"/>
          </a:xfrm>
          <a:prstGeom prst="rect">
            <a:avLst/>
          </a:prstGeom>
        </p:spPr>
        <p:txBody>
          <a:bodyPr spcFirstLastPara="1" wrap="square" lIns="91425" tIns="91425" rIns="91425" bIns="91425" anchor="t" anchorCtr="0">
            <a:noAutofit/>
          </a:bodyPr>
          <a:lstStyle>
            <a:lvl1pPr marL="609570" lvl="0" indent="-423312" rtl="0">
              <a:spcBef>
                <a:spcPts val="0"/>
              </a:spcBef>
              <a:spcAft>
                <a:spcPts val="0"/>
              </a:spcAft>
              <a:buClr>
                <a:schemeClr val="lt1"/>
              </a:buClr>
              <a:buSzPts val="1400"/>
              <a:buChar char="●"/>
              <a:defRPr sz="1867">
                <a:solidFill>
                  <a:schemeClr val="lt1"/>
                </a:solidFill>
              </a:defRPr>
            </a:lvl1pPr>
            <a:lvl2pPr marL="1219140" lvl="1" indent="-423312" rtl="0">
              <a:spcBef>
                <a:spcPts val="1333"/>
              </a:spcBef>
              <a:spcAft>
                <a:spcPts val="0"/>
              </a:spcAft>
              <a:buClr>
                <a:schemeClr val="lt1"/>
              </a:buClr>
              <a:buSzPts val="1400"/>
              <a:buChar char="○"/>
              <a:defRPr>
                <a:solidFill>
                  <a:schemeClr val="lt1"/>
                </a:solidFill>
              </a:defRPr>
            </a:lvl2pPr>
            <a:lvl3pPr marL="1828709" lvl="2" indent="-423312" rtl="0">
              <a:spcBef>
                <a:spcPts val="2133"/>
              </a:spcBef>
              <a:spcAft>
                <a:spcPts val="0"/>
              </a:spcAft>
              <a:buClr>
                <a:schemeClr val="lt1"/>
              </a:buClr>
              <a:buSzPts val="1400"/>
              <a:buChar char="■"/>
              <a:defRPr>
                <a:solidFill>
                  <a:schemeClr val="lt1"/>
                </a:solidFill>
              </a:defRPr>
            </a:lvl3pPr>
            <a:lvl4pPr marL="2438278" lvl="3" indent="-423312" rtl="0">
              <a:spcBef>
                <a:spcPts val="2133"/>
              </a:spcBef>
              <a:spcAft>
                <a:spcPts val="0"/>
              </a:spcAft>
              <a:buClr>
                <a:schemeClr val="lt1"/>
              </a:buClr>
              <a:buSzPts val="1400"/>
              <a:buChar char="●"/>
              <a:defRPr>
                <a:solidFill>
                  <a:schemeClr val="lt1"/>
                </a:solidFill>
              </a:defRPr>
            </a:lvl4pPr>
            <a:lvl5pPr marL="3047848" lvl="4" indent="-423312" rtl="0">
              <a:spcBef>
                <a:spcPts val="2133"/>
              </a:spcBef>
              <a:spcAft>
                <a:spcPts val="0"/>
              </a:spcAft>
              <a:buClr>
                <a:schemeClr val="lt1"/>
              </a:buClr>
              <a:buSzPts val="1400"/>
              <a:buChar char="○"/>
              <a:defRPr>
                <a:solidFill>
                  <a:schemeClr val="lt1"/>
                </a:solidFill>
              </a:defRPr>
            </a:lvl5pPr>
            <a:lvl6pPr marL="3657418" lvl="5" indent="-423312" rtl="0">
              <a:spcBef>
                <a:spcPts val="2133"/>
              </a:spcBef>
              <a:spcAft>
                <a:spcPts val="0"/>
              </a:spcAft>
              <a:buClr>
                <a:schemeClr val="lt1"/>
              </a:buClr>
              <a:buSzPts val="1400"/>
              <a:buChar char="■"/>
              <a:defRPr>
                <a:solidFill>
                  <a:schemeClr val="lt1"/>
                </a:solidFill>
              </a:defRPr>
            </a:lvl6pPr>
            <a:lvl7pPr marL="4266987" lvl="6" indent="-423312" rtl="0">
              <a:spcBef>
                <a:spcPts val="2133"/>
              </a:spcBef>
              <a:spcAft>
                <a:spcPts val="0"/>
              </a:spcAft>
              <a:buClr>
                <a:schemeClr val="lt1"/>
              </a:buClr>
              <a:buSzPts val="1400"/>
              <a:buChar char="●"/>
              <a:defRPr>
                <a:solidFill>
                  <a:schemeClr val="lt1"/>
                </a:solidFill>
              </a:defRPr>
            </a:lvl7pPr>
            <a:lvl8pPr marL="4876557" lvl="7" indent="-423312" rtl="0">
              <a:spcBef>
                <a:spcPts val="2133"/>
              </a:spcBef>
              <a:spcAft>
                <a:spcPts val="0"/>
              </a:spcAft>
              <a:buClr>
                <a:schemeClr val="lt1"/>
              </a:buClr>
              <a:buSzPts val="1400"/>
              <a:buChar char="○"/>
              <a:defRPr>
                <a:solidFill>
                  <a:schemeClr val="lt1"/>
                </a:solidFill>
              </a:defRPr>
            </a:lvl8pPr>
            <a:lvl9pPr marL="5486126" lvl="8" indent="-423312" rtl="0">
              <a:spcBef>
                <a:spcPts val="2133"/>
              </a:spcBef>
              <a:spcAft>
                <a:spcPts val="2133"/>
              </a:spcAft>
              <a:buClr>
                <a:schemeClr val="lt1"/>
              </a:buClr>
              <a:buSzPts val="1400"/>
              <a:buChar char="■"/>
              <a:defRPr>
                <a:solidFill>
                  <a:schemeClr val="lt1"/>
                </a:solidFill>
              </a:defRPr>
            </a:lvl9pPr>
          </a:lstStyle>
          <a:p>
            <a:pPr lvl="0"/>
            <a:r>
              <a:rPr lang="en-GB"/>
              <a:t>Click to edit Master text styles</a:t>
            </a:r>
          </a:p>
        </p:txBody>
      </p:sp>
      <p:sp>
        <p:nvSpPr>
          <p:cNvPr id="88" name="Google Shape;88;p24"/>
          <p:cNvSpPr txBox="1">
            <a:spLocks noGrp="1"/>
          </p:cNvSpPr>
          <p:nvPr>
            <p:ph type="body" idx="2"/>
          </p:nvPr>
        </p:nvSpPr>
        <p:spPr>
          <a:xfrm>
            <a:off x="6231803" y="3535700"/>
            <a:ext cx="4345200" cy="2394000"/>
          </a:xfrm>
          <a:prstGeom prst="rect">
            <a:avLst/>
          </a:prstGeom>
        </p:spPr>
        <p:txBody>
          <a:bodyPr spcFirstLastPara="1" wrap="square" lIns="91425" tIns="91425" rIns="91425" bIns="91425" anchor="t" anchorCtr="0">
            <a:noAutofit/>
          </a:bodyPr>
          <a:lstStyle>
            <a:lvl1pPr marL="609570" lvl="0" indent="-423312" rtl="0">
              <a:spcBef>
                <a:spcPts val="0"/>
              </a:spcBef>
              <a:spcAft>
                <a:spcPts val="0"/>
              </a:spcAft>
              <a:buClr>
                <a:schemeClr val="lt1"/>
              </a:buClr>
              <a:buSzPts val="1400"/>
              <a:buChar char="●"/>
              <a:defRPr sz="1867">
                <a:solidFill>
                  <a:schemeClr val="lt1"/>
                </a:solidFill>
              </a:defRPr>
            </a:lvl1pPr>
            <a:lvl2pPr marL="1219140" lvl="1" indent="-423312" rtl="0">
              <a:spcBef>
                <a:spcPts val="1333"/>
              </a:spcBef>
              <a:spcAft>
                <a:spcPts val="0"/>
              </a:spcAft>
              <a:buClr>
                <a:schemeClr val="lt1"/>
              </a:buClr>
              <a:buSzPts val="1400"/>
              <a:buChar char="○"/>
              <a:defRPr>
                <a:solidFill>
                  <a:schemeClr val="lt1"/>
                </a:solidFill>
              </a:defRPr>
            </a:lvl2pPr>
            <a:lvl3pPr marL="1828709" lvl="2" indent="-423312" rtl="0">
              <a:spcBef>
                <a:spcPts val="2133"/>
              </a:spcBef>
              <a:spcAft>
                <a:spcPts val="0"/>
              </a:spcAft>
              <a:buClr>
                <a:schemeClr val="lt1"/>
              </a:buClr>
              <a:buSzPts val="1400"/>
              <a:buChar char="■"/>
              <a:defRPr>
                <a:solidFill>
                  <a:schemeClr val="lt1"/>
                </a:solidFill>
              </a:defRPr>
            </a:lvl3pPr>
            <a:lvl4pPr marL="2438278" lvl="3" indent="-423312" rtl="0">
              <a:spcBef>
                <a:spcPts val="2133"/>
              </a:spcBef>
              <a:spcAft>
                <a:spcPts val="0"/>
              </a:spcAft>
              <a:buClr>
                <a:schemeClr val="lt1"/>
              </a:buClr>
              <a:buSzPts val="1400"/>
              <a:buChar char="●"/>
              <a:defRPr>
                <a:solidFill>
                  <a:schemeClr val="lt1"/>
                </a:solidFill>
              </a:defRPr>
            </a:lvl4pPr>
            <a:lvl5pPr marL="3047848" lvl="4" indent="-423312" rtl="0">
              <a:spcBef>
                <a:spcPts val="2133"/>
              </a:spcBef>
              <a:spcAft>
                <a:spcPts val="0"/>
              </a:spcAft>
              <a:buClr>
                <a:schemeClr val="lt1"/>
              </a:buClr>
              <a:buSzPts val="1400"/>
              <a:buChar char="○"/>
              <a:defRPr>
                <a:solidFill>
                  <a:schemeClr val="lt1"/>
                </a:solidFill>
              </a:defRPr>
            </a:lvl5pPr>
            <a:lvl6pPr marL="3657418" lvl="5" indent="-423312" rtl="0">
              <a:spcBef>
                <a:spcPts val="2133"/>
              </a:spcBef>
              <a:spcAft>
                <a:spcPts val="0"/>
              </a:spcAft>
              <a:buClr>
                <a:schemeClr val="lt1"/>
              </a:buClr>
              <a:buSzPts val="1400"/>
              <a:buChar char="■"/>
              <a:defRPr>
                <a:solidFill>
                  <a:schemeClr val="lt1"/>
                </a:solidFill>
              </a:defRPr>
            </a:lvl6pPr>
            <a:lvl7pPr marL="4266987" lvl="6" indent="-423312" rtl="0">
              <a:spcBef>
                <a:spcPts val="2133"/>
              </a:spcBef>
              <a:spcAft>
                <a:spcPts val="0"/>
              </a:spcAft>
              <a:buClr>
                <a:schemeClr val="lt1"/>
              </a:buClr>
              <a:buSzPts val="1400"/>
              <a:buChar char="●"/>
              <a:defRPr>
                <a:solidFill>
                  <a:schemeClr val="lt1"/>
                </a:solidFill>
              </a:defRPr>
            </a:lvl7pPr>
            <a:lvl8pPr marL="4876557" lvl="7" indent="-423312" rtl="0">
              <a:spcBef>
                <a:spcPts val="2133"/>
              </a:spcBef>
              <a:spcAft>
                <a:spcPts val="0"/>
              </a:spcAft>
              <a:buClr>
                <a:schemeClr val="lt1"/>
              </a:buClr>
              <a:buSzPts val="1400"/>
              <a:buChar char="○"/>
              <a:defRPr>
                <a:solidFill>
                  <a:schemeClr val="lt1"/>
                </a:solidFill>
              </a:defRPr>
            </a:lvl8pPr>
            <a:lvl9pPr marL="5486126" lvl="8" indent="-423312" rtl="0">
              <a:spcBef>
                <a:spcPts val="2133"/>
              </a:spcBef>
              <a:spcAft>
                <a:spcPts val="2133"/>
              </a:spcAft>
              <a:buClr>
                <a:schemeClr val="lt1"/>
              </a:buClr>
              <a:buSzPts val="1400"/>
              <a:buChar char="■"/>
              <a:defRPr>
                <a:solidFill>
                  <a:schemeClr val="lt1"/>
                </a:solidFill>
              </a:defRPr>
            </a:lvl9pPr>
          </a:lstStyle>
          <a:p>
            <a:pPr lvl="0"/>
            <a:r>
              <a:rPr lang="en-GB"/>
              <a:t>Click to edit Master text styles</a:t>
            </a:r>
          </a:p>
        </p:txBody>
      </p:sp>
      <p:sp>
        <p:nvSpPr>
          <p:cNvPr id="89" name="Google Shape;89;p24"/>
          <p:cNvSpPr txBox="1">
            <a:spLocks noGrp="1"/>
          </p:cNvSpPr>
          <p:nvPr>
            <p:ph type="title" idx="3"/>
          </p:nvPr>
        </p:nvSpPr>
        <p:spPr>
          <a:xfrm>
            <a:off x="1617999" y="2606833"/>
            <a:ext cx="4345200" cy="7312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1800"/>
              <a:buNone/>
              <a:defRPr sz="2400">
                <a:solidFill>
                  <a:schemeClr val="lt1"/>
                </a:solidFill>
              </a:defRPr>
            </a:lvl1pPr>
            <a:lvl2pPr lvl="1" rtl="0">
              <a:spcBef>
                <a:spcPts val="0"/>
              </a:spcBef>
              <a:spcAft>
                <a:spcPts val="0"/>
              </a:spcAft>
              <a:buClr>
                <a:schemeClr val="lt1"/>
              </a:buClr>
              <a:buSzPts val="4200"/>
              <a:buNone/>
              <a:defRPr sz="5600">
                <a:solidFill>
                  <a:schemeClr val="lt1"/>
                </a:solidFill>
              </a:defRPr>
            </a:lvl2pPr>
            <a:lvl3pPr lvl="2" rtl="0">
              <a:spcBef>
                <a:spcPts val="0"/>
              </a:spcBef>
              <a:spcAft>
                <a:spcPts val="0"/>
              </a:spcAft>
              <a:buClr>
                <a:schemeClr val="lt1"/>
              </a:buClr>
              <a:buSzPts val="4200"/>
              <a:buNone/>
              <a:defRPr sz="5600">
                <a:solidFill>
                  <a:schemeClr val="lt1"/>
                </a:solidFill>
              </a:defRPr>
            </a:lvl3pPr>
            <a:lvl4pPr lvl="3" rtl="0">
              <a:spcBef>
                <a:spcPts val="0"/>
              </a:spcBef>
              <a:spcAft>
                <a:spcPts val="0"/>
              </a:spcAft>
              <a:buClr>
                <a:schemeClr val="lt1"/>
              </a:buClr>
              <a:buSzPts val="4200"/>
              <a:buNone/>
              <a:defRPr sz="5600">
                <a:solidFill>
                  <a:schemeClr val="lt1"/>
                </a:solidFill>
              </a:defRPr>
            </a:lvl4pPr>
            <a:lvl5pPr lvl="4" rtl="0">
              <a:spcBef>
                <a:spcPts val="0"/>
              </a:spcBef>
              <a:spcAft>
                <a:spcPts val="0"/>
              </a:spcAft>
              <a:buClr>
                <a:schemeClr val="lt1"/>
              </a:buClr>
              <a:buSzPts val="4200"/>
              <a:buNone/>
              <a:defRPr sz="5600">
                <a:solidFill>
                  <a:schemeClr val="lt1"/>
                </a:solidFill>
              </a:defRPr>
            </a:lvl5pPr>
            <a:lvl6pPr lvl="5" rtl="0">
              <a:spcBef>
                <a:spcPts val="0"/>
              </a:spcBef>
              <a:spcAft>
                <a:spcPts val="0"/>
              </a:spcAft>
              <a:buClr>
                <a:schemeClr val="lt1"/>
              </a:buClr>
              <a:buSzPts val="4200"/>
              <a:buNone/>
              <a:defRPr sz="5600">
                <a:solidFill>
                  <a:schemeClr val="lt1"/>
                </a:solidFill>
              </a:defRPr>
            </a:lvl6pPr>
            <a:lvl7pPr lvl="6" rtl="0">
              <a:spcBef>
                <a:spcPts val="0"/>
              </a:spcBef>
              <a:spcAft>
                <a:spcPts val="0"/>
              </a:spcAft>
              <a:buClr>
                <a:schemeClr val="lt1"/>
              </a:buClr>
              <a:buSzPts val="4200"/>
              <a:buNone/>
              <a:defRPr sz="5600">
                <a:solidFill>
                  <a:schemeClr val="lt1"/>
                </a:solidFill>
              </a:defRPr>
            </a:lvl7pPr>
            <a:lvl8pPr lvl="7" rtl="0">
              <a:spcBef>
                <a:spcPts val="0"/>
              </a:spcBef>
              <a:spcAft>
                <a:spcPts val="0"/>
              </a:spcAft>
              <a:buClr>
                <a:schemeClr val="lt1"/>
              </a:buClr>
              <a:buSzPts val="4200"/>
              <a:buNone/>
              <a:defRPr sz="5600">
                <a:solidFill>
                  <a:schemeClr val="lt1"/>
                </a:solidFill>
              </a:defRPr>
            </a:lvl8pPr>
            <a:lvl9pPr lvl="8" rtl="0">
              <a:spcBef>
                <a:spcPts val="0"/>
              </a:spcBef>
              <a:spcAft>
                <a:spcPts val="0"/>
              </a:spcAft>
              <a:buClr>
                <a:schemeClr val="lt1"/>
              </a:buClr>
              <a:buSzPts val="4200"/>
              <a:buNone/>
              <a:defRPr sz="5600">
                <a:solidFill>
                  <a:schemeClr val="lt1"/>
                </a:solidFill>
              </a:defRPr>
            </a:lvl9pPr>
          </a:lstStyle>
          <a:p>
            <a:r>
              <a:rPr lang="en-GB"/>
              <a:t>Click to edit Master title style</a:t>
            </a:r>
            <a:endParaRPr/>
          </a:p>
        </p:txBody>
      </p:sp>
      <p:sp>
        <p:nvSpPr>
          <p:cNvPr id="90" name="Google Shape;90;p24"/>
          <p:cNvSpPr txBox="1">
            <a:spLocks noGrp="1"/>
          </p:cNvSpPr>
          <p:nvPr>
            <p:ph type="title" idx="4"/>
          </p:nvPr>
        </p:nvSpPr>
        <p:spPr>
          <a:xfrm>
            <a:off x="6426799" y="2606833"/>
            <a:ext cx="4345200" cy="7312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1800"/>
              <a:buNone/>
              <a:defRPr sz="2400">
                <a:solidFill>
                  <a:schemeClr val="lt1"/>
                </a:solidFill>
              </a:defRPr>
            </a:lvl1pPr>
            <a:lvl2pPr lvl="1" rtl="0">
              <a:spcBef>
                <a:spcPts val="0"/>
              </a:spcBef>
              <a:spcAft>
                <a:spcPts val="0"/>
              </a:spcAft>
              <a:buClr>
                <a:schemeClr val="lt1"/>
              </a:buClr>
              <a:buSzPts val="4200"/>
              <a:buNone/>
              <a:defRPr sz="5600">
                <a:solidFill>
                  <a:schemeClr val="lt1"/>
                </a:solidFill>
              </a:defRPr>
            </a:lvl2pPr>
            <a:lvl3pPr lvl="2" rtl="0">
              <a:spcBef>
                <a:spcPts val="0"/>
              </a:spcBef>
              <a:spcAft>
                <a:spcPts val="0"/>
              </a:spcAft>
              <a:buClr>
                <a:schemeClr val="lt1"/>
              </a:buClr>
              <a:buSzPts val="4200"/>
              <a:buNone/>
              <a:defRPr sz="5600">
                <a:solidFill>
                  <a:schemeClr val="lt1"/>
                </a:solidFill>
              </a:defRPr>
            </a:lvl3pPr>
            <a:lvl4pPr lvl="3" rtl="0">
              <a:spcBef>
                <a:spcPts val="0"/>
              </a:spcBef>
              <a:spcAft>
                <a:spcPts val="0"/>
              </a:spcAft>
              <a:buClr>
                <a:schemeClr val="lt1"/>
              </a:buClr>
              <a:buSzPts val="4200"/>
              <a:buNone/>
              <a:defRPr sz="5600">
                <a:solidFill>
                  <a:schemeClr val="lt1"/>
                </a:solidFill>
              </a:defRPr>
            </a:lvl4pPr>
            <a:lvl5pPr lvl="4" rtl="0">
              <a:spcBef>
                <a:spcPts val="0"/>
              </a:spcBef>
              <a:spcAft>
                <a:spcPts val="0"/>
              </a:spcAft>
              <a:buClr>
                <a:schemeClr val="lt1"/>
              </a:buClr>
              <a:buSzPts val="4200"/>
              <a:buNone/>
              <a:defRPr sz="5600">
                <a:solidFill>
                  <a:schemeClr val="lt1"/>
                </a:solidFill>
              </a:defRPr>
            </a:lvl5pPr>
            <a:lvl6pPr lvl="5" rtl="0">
              <a:spcBef>
                <a:spcPts val="0"/>
              </a:spcBef>
              <a:spcAft>
                <a:spcPts val="0"/>
              </a:spcAft>
              <a:buClr>
                <a:schemeClr val="lt1"/>
              </a:buClr>
              <a:buSzPts val="4200"/>
              <a:buNone/>
              <a:defRPr sz="5600">
                <a:solidFill>
                  <a:schemeClr val="lt1"/>
                </a:solidFill>
              </a:defRPr>
            </a:lvl6pPr>
            <a:lvl7pPr lvl="6" rtl="0">
              <a:spcBef>
                <a:spcPts val="0"/>
              </a:spcBef>
              <a:spcAft>
                <a:spcPts val="0"/>
              </a:spcAft>
              <a:buClr>
                <a:schemeClr val="lt1"/>
              </a:buClr>
              <a:buSzPts val="4200"/>
              <a:buNone/>
              <a:defRPr sz="5600">
                <a:solidFill>
                  <a:schemeClr val="lt1"/>
                </a:solidFill>
              </a:defRPr>
            </a:lvl7pPr>
            <a:lvl8pPr lvl="7" rtl="0">
              <a:spcBef>
                <a:spcPts val="0"/>
              </a:spcBef>
              <a:spcAft>
                <a:spcPts val="0"/>
              </a:spcAft>
              <a:buClr>
                <a:schemeClr val="lt1"/>
              </a:buClr>
              <a:buSzPts val="4200"/>
              <a:buNone/>
              <a:defRPr sz="5600">
                <a:solidFill>
                  <a:schemeClr val="lt1"/>
                </a:solidFill>
              </a:defRPr>
            </a:lvl8pPr>
            <a:lvl9pPr lvl="8" rtl="0">
              <a:spcBef>
                <a:spcPts val="0"/>
              </a:spcBef>
              <a:spcAft>
                <a:spcPts val="0"/>
              </a:spcAft>
              <a:buClr>
                <a:schemeClr val="lt1"/>
              </a:buClr>
              <a:buSzPts val="4200"/>
              <a:buNone/>
              <a:defRPr sz="5600">
                <a:solidFill>
                  <a:schemeClr val="lt1"/>
                </a:solidFill>
              </a:defRPr>
            </a:lvl9pPr>
          </a:lstStyle>
          <a:p>
            <a:r>
              <a:rPr lang="en-GB"/>
              <a:t>Click to edit Master title style</a:t>
            </a:r>
            <a:endParaRPr/>
          </a:p>
        </p:txBody>
      </p:sp>
    </p:spTree>
    <p:extLst>
      <p:ext uri="{BB962C8B-B14F-4D97-AF65-F5344CB8AC3E}">
        <p14:creationId xmlns:p14="http://schemas.microsoft.com/office/powerpoint/2010/main" val="311342203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 Four Columns">
  <p:cSld name="Title + Four Columns">
    <p:bg>
      <p:bgPr>
        <a:blipFill>
          <a:blip r:embed="rId2">
            <a:alphaModFix/>
          </a:blip>
          <a:stretch>
            <a:fillRect/>
          </a:stretch>
        </a:blipFill>
        <a:effectLst/>
      </p:bgPr>
    </p:bg>
    <p:spTree>
      <p:nvGrpSpPr>
        <p:cNvPr id="1" name="Shape 91"/>
        <p:cNvGrpSpPr/>
        <p:nvPr/>
      </p:nvGrpSpPr>
      <p:grpSpPr>
        <a:xfrm>
          <a:off x="0" y="0"/>
          <a:ext cx="0" cy="0"/>
          <a:chOff x="0" y="0"/>
          <a:chExt cx="0" cy="0"/>
        </a:xfrm>
      </p:grpSpPr>
      <p:sp>
        <p:nvSpPr>
          <p:cNvPr id="92" name="Google Shape;92;p25"/>
          <p:cNvSpPr txBox="1">
            <a:spLocks noGrp="1"/>
          </p:cNvSpPr>
          <p:nvPr>
            <p:ph type="title"/>
          </p:nvPr>
        </p:nvSpPr>
        <p:spPr>
          <a:xfrm>
            <a:off x="1251333" y="593367"/>
            <a:ext cx="6172400" cy="125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32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r>
              <a:rPr lang="en-GB"/>
              <a:t>Click to edit Master title style</a:t>
            </a:r>
            <a:endParaRPr/>
          </a:p>
        </p:txBody>
      </p:sp>
      <p:sp>
        <p:nvSpPr>
          <p:cNvPr id="93" name="Google Shape;93;p25"/>
          <p:cNvSpPr txBox="1">
            <a:spLocks noGrp="1"/>
          </p:cNvSpPr>
          <p:nvPr>
            <p:ph type="title" idx="2"/>
          </p:nvPr>
        </p:nvSpPr>
        <p:spPr>
          <a:xfrm>
            <a:off x="1197848" y="4070167"/>
            <a:ext cx="2228800" cy="731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2400">
                <a:solidFill>
                  <a:schemeClr val="lt1"/>
                </a:solidFill>
              </a:defRPr>
            </a:lvl1pPr>
            <a:lvl2pPr lvl="1" algn="ctr" rtl="0">
              <a:spcBef>
                <a:spcPts val="0"/>
              </a:spcBef>
              <a:spcAft>
                <a:spcPts val="0"/>
              </a:spcAft>
              <a:buClr>
                <a:schemeClr val="lt1"/>
              </a:buClr>
              <a:buSzPts val="4200"/>
              <a:buNone/>
              <a:defRPr sz="5600">
                <a:solidFill>
                  <a:schemeClr val="lt1"/>
                </a:solidFill>
              </a:defRPr>
            </a:lvl2pPr>
            <a:lvl3pPr lvl="2" algn="ctr" rtl="0">
              <a:spcBef>
                <a:spcPts val="0"/>
              </a:spcBef>
              <a:spcAft>
                <a:spcPts val="0"/>
              </a:spcAft>
              <a:buClr>
                <a:schemeClr val="lt1"/>
              </a:buClr>
              <a:buSzPts val="4200"/>
              <a:buNone/>
              <a:defRPr sz="5600">
                <a:solidFill>
                  <a:schemeClr val="lt1"/>
                </a:solidFill>
              </a:defRPr>
            </a:lvl3pPr>
            <a:lvl4pPr lvl="3" algn="ctr" rtl="0">
              <a:spcBef>
                <a:spcPts val="0"/>
              </a:spcBef>
              <a:spcAft>
                <a:spcPts val="0"/>
              </a:spcAft>
              <a:buClr>
                <a:schemeClr val="lt1"/>
              </a:buClr>
              <a:buSzPts val="4200"/>
              <a:buNone/>
              <a:defRPr sz="5600">
                <a:solidFill>
                  <a:schemeClr val="lt1"/>
                </a:solidFill>
              </a:defRPr>
            </a:lvl4pPr>
            <a:lvl5pPr lvl="4" algn="ctr" rtl="0">
              <a:spcBef>
                <a:spcPts val="0"/>
              </a:spcBef>
              <a:spcAft>
                <a:spcPts val="0"/>
              </a:spcAft>
              <a:buClr>
                <a:schemeClr val="lt1"/>
              </a:buClr>
              <a:buSzPts val="4200"/>
              <a:buNone/>
              <a:defRPr sz="5600">
                <a:solidFill>
                  <a:schemeClr val="lt1"/>
                </a:solidFill>
              </a:defRPr>
            </a:lvl5pPr>
            <a:lvl6pPr lvl="5" algn="ctr" rtl="0">
              <a:spcBef>
                <a:spcPts val="0"/>
              </a:spcBef>
              <a:spcAft>
                <a:spcPts val="0"/>
              </a:spcAft>
              <a:buClr>
                <a:schemeClr val="lt1"/>
              </a:buClr>
              <a:buSzPts val="4200"/>
              <a:buNone/>
              <a:defRPr sz="5600">
                <a:solidFill>
                  <a:schemeClr val="lt1"/>
                </a:solidFill>
              </a:defRPr>
            </a:lvl6pPr>
            <a:lvl7pPr lvl="6" algn="ctr" rtl="0">
              <a:spcBef>
                <a:spcPts val="0"/>
              </a:spcBef>
              <a:spcAft>
                <a:spcPts val="0"/>
              </a:spcAft>
              <a:buClr>
                <a:schemeClr val="lt1"/>
              </a:buClr>
              <a:buSzPts val="4200"/>
              <a:buNone/>
              <a:defRPr sz="5600">
                <a:solidFill>
                  <a:schemeClr val="lt1"/>
                </a:solidFill>
              </a:defRPr>
            </a:lvl7pPr>
            <a:lvl8pPr lvl="7" algn="ctr" rtl="0">
              <a:spcBef>
                <a:spcPts val="0"/>
              </a:spcBef>
              <a:spcAft>
                <a:spcPts val="0"/>
              </a:spcAft>
              <a:buClr>
                <a:schemeClr val="lt1"/>
              </a:buClr>
              <a:buSzPts val="4200"/>
              <a:buNone/>
              <a:defRPr sz="5600">
                <a:solidFill>
                  <a:schemeClr val="lt1"/>
                </a:solidFill>
              </a:defRPr>
            </a:lvl8pPr>
            <a:lvl9pPr lvl="8" algn="ctr" rtl="0">
              <a:spcBef>
                <a:spcPts val="0"/>
              </a:spcBef>
              <a:spcAft>
                <a:spcPts val="0"/>
              </a:spcAft>
              <a:buClr>
                <a:schemeClr val="lt1"/>
              </a:buClr>
              <a:buSzPts val="4200"/>
              <a:buNone/>
              <a:defRPr sz="5600">
                <a:solidFill>
                  <a:schemeClr val="lt1"/>
                </a:solidFill>
              </a:defRPr>
            </a:lvl9pPr>
          </a:lstStyle>
          <a:p>
            <a:r>
              <a:rPr lang="en-GB"/>
              <a:t>Click to edit Master title style</a:t>
            </a:r>
            <a:endParaRPr/>
          </a:p>
        </p:txBody>
      </p:sp>
      <p:sp>
        <p:nvSpPr>
          <p:cNvPr id="94" name="Google Shape;94;p25"/>
          <p:cNvSpPr txBox="1">
            <a:spLocks noGrp="1"/>
          </p:cNvSpPr>
          <p:nvPr>
            <p:ph type="subTitle" idx="1"/>
          </p:nvPr>
        </p:nvSpPr>
        <p:spPr>
          <a:xfrm>
            <a:off x="1197852" y="4745116"/>
            <a:ext cx="2228800" cy="154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867">
                <a:solidFill>
                  <a:schemeClr val="lt1"/>
                </a:solidFill>
              </a:defRPr>
            </a:lvl1pPr>
            <a:lvl2pPr lvl="1" algn="ctr" rtl="0">
              <a:lnSpc>
                <a:spcPct val="100000"/>
              </a:lnSpc>
              <a:spcBef>
                <a:spcPts val="0"/>
              </a:spcBef>
              <a:spcAft>
                <a:spcPts val="0"/>
              </a:spcAft>
              <a:buClr>
                <a:schemeClr val="lt1"/>
              </a:buClr>
              <a:buSzPts val="2100"/>
              <a:buNone/>
              <a:defRPr sz="2800">
                <a:solidFill>
                  <a:schemeClr val="lt1"/>
                </a:solidFill>
              </a:defRPr>
            </a:lvl2pPr>
            <a:lvl3pPr lvl="2" algn="ctr" rtl="0">
              <a:lnSpc>
                <a:spcPct val="100000"/>
              </a:lnSpc>
              <a:spcBef>
                <a:spcPts val="0"/>
              </a:spcBef>
              <a:spcAft>
                <a:spcPts val="0"/>
              </a:spcAft>
              <a:buClr>
                <a:schemeClr val="lt1"/>
              </a:buClr>
              <a:buSzPts val="2100"/>
              <a:buNone/>
              <a:defRPr sz="2800">
                <a:solidFill>
                  <a:schemeClr val="lt1"/>
                </a:solidFill>
              </a:defRPr>
            </a:lvl3pPr>
            <a:lvl4pPr lvl="3" algn="ctr" rtl="0">
              <a:lnSpc>
                <a:spcPct val="100000"/>
              </a:lnSpc>
              <a:spcBef>
                <a:spcPts val="0"/>
              </a:spcBef>
              <a:spcAft>
                <a:spcPts val="0"/>
              </a:spcAft>
              <a:buClr>
                <a:schemeClr val="lt1"/>
              </a:buClr>
              <a:buSzPts val="2100"/>
              <a:buNone/>
              <a:defRPr sz="2800">
                <a:solidFill>
                  <a:schemeClr val="lt1"/>
                </a:solidFill>
              </a:defRPr>
            </a:lvl4pPr>
            <a:lvl5pPr lvl="4" algn="ctr" rtl="0">
              <a:lnSpc>
                <a:spcPct val="100000"/>
              </a:lnSpc>
              <a:spcBef>
                <a:spcPts val="0"/>
              </a:spcBef>
              <a:spcAft>
                <a:spcPts val="0"/>
              </a:spcAft>
              <a:buClr>
                <a:schemeClr val="lt1"/>
              </a:buClr>
              <a:buSzPts val="2100"/>
              <a:buNone/>
              <a:defRPr sz="2800">
                <a:solidFill>
                  <a:schemeClr val="lt1"/>
                </a:solidFill>
              </a:defRPr>
            </a:lvl5pPr>
            <a:lvl6pPr lvl="5" algn="ctr" rtl="0">
              <a:lnSpc>
                <a:spcPct val="100000"/>
              </a:lnSpc>
              <a:spcBef>
                <a:spcPts val="0"/>
              </a:spcBef>
              <a:spcAft>
                <a:spcPts val="0"/>
              </a:spcAft>
              <a:buClr>
                <a:schemeClr val="lt1"/>
              </a:buClr>
              <a:buSzPts val="2100"/>
              <a:buNone/>
              <a:defRPr sz="2800">
                <a:solidFill>
                  <a:schemeClr val="lt1"/>
                </a:solidFill>
              </a:defRPr>
            </a:lvl6pPr>
            <a:lvl7pPr lvl="6" algn="ctr" rtl="0">
              <a:lnSpc>
                <a:spcPct val="100000"/>
              </a:lnSpc>
              <a:spcBef>
                <a:spcPts val="0"/>
              </a:spcBef>
              <a:spcAft>
                <a:spcPts val="0"/>
              </a:spcAft>
              <a:buClr>
                <a:schemeClr val="lt1"/>
              </a:buClr>
              <a:buSzPts val="2100"/>
              <a:buNone/>
              <a:defRPr sz="2800">
                <a:solidFill>
                  <a:schemeClr val="lt1"/>
                </a:solidFill>
              </a:defRPr>
            </a:lvl7pPr>
            <a:lvl8pPr lvl="7" algn="ctr" rtl="0">
              <a:lnSpc>
                <a:spcPct val="100000"/>
              </a:lnSpc>
              <a:spcBef>
                <a:spcPts val="0"/>
              </a:spcBef>
              <a:spcAft>
                <a:spcPts val="0"/>
              </a:spcAft>
              <a:buClr>
                <a:schemeClr val="lt1"/>
              </a:buClr>
              <a:buSzPts val="2100"/>
              <a:buNone/>
              <a:defRPr sz="2800">
                <a:solidFill>
                  <a:schemeClr val="lt1"/>
                </a:solidFill>
              </a:defRPr>
            </a:lvl8pPr>
            <a:lvl9pPr lvl="8" algn="ctr" rtl="0">
              <a:lnSpc>
                <a:spcPct val="100000"/>
              </a:lnSpc>
              <a:spcBef>
                <a:spcPts val="0"/>
              </a:spcBef>
              <a:spcAft>
                <a:spcPts val="0"/>
              </a:spcAft>
              <a:buClr>
                <a:schemeClr val="lt1"/>
              </a:buClr>
              <a:buSzPts val="2100"/>
              <a:buNone/>
              <a:defRPr sz="2800">
                <a:solidFill>
                  <a:schemeClr val="lt1"/>
                </a:solidFill>
              </a:defRPr>
            </a:lvl9pPr>
          </a:lstStyle>
          <a:p>
            <a:r>
              <a:rPr lang="en-GB"/>
              <a:t>Click to edit Master subtitle style</a:t>
            </a:r>
            <a:endParaRPr/>
          </a:p>
        </p:txBody>
      </p:sp>
      <p:sp>
        <p:nvSpPr>
          <p:cNvPr id="95" name="Google Shape;95;p25"/>
          <p:cNvSpPr txBox="1">
            <a:spLocks noGrp="1"/>
          </p:cNvSpPr>
          <p:nvPr>
            <p:ph type="title" idx="3"/>
          </p:nvPr>
        </p:nvSpPr>
        <p:spPr>
          <a:xfrm>
            <a:off x="3720348" y="4070167"/>
            <a:ext cx="2228800" cy="731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2400">
                <a:solidFill>
                  <a:schemeClr val="lt1"/>
                </a:solidFill>
              </a:defRPr>
            </a:lvl1pPr>
            <a:lvl2pPr lvl="1" algn="ctr" rtl="0">
              <a:spcBef>
                <a:spcPts val="0"/>
              </a:spcBef>
              <a:spcAft>
                <a:spcPts val="0"/>
              </a:spcAft>
              <a:buClr>
                <a:schemeClr val="lt1"/>
              </a:buClr>
              <a:buSzPts val="4200"/>
              <a:buNone/>
              <a:defRPr sz="5600">
                <a:solidFill>
                  <a:schemeClr val="lt1"/>
                </a:solidFill>
              </a:defRPr>
            </a:lvl2pPr>
            <a:lvl3pPr lvl="2" algn="ctr" rtl="0">
              <a:spcBef>
                <a:spcPts val="0"/>
              </a:spcBef>
              <a:spcAft>
                <a:spcPts val="0"/>
              </a:spcAft>
              <a:buClr>
                <a:schemeClr val="lt1"/>
              </a:buClr>
              <a:buSzPts val="4200"/>
              <a:buNone/>
              <a:defRPr sz="5600">
                <a:solidFill>
                  <a:schemeClr val="lt1"/>
                </a:solidFill>
              </a:defRPr>
            </a:lvl3pPr>
            <a:lvl4pPr lvl="3" algn="ctr" rtl="0">
              <a:spcBef>
                <a:spcPts val="0"/>
              </a:spcBef>
              <a:spcAft>
                <a:spcPts val="0"/>
              </a:spcAft>
              <a:buClr>
                <a:schemeClr val="lt1"/>
              </a:buClr>
              <a:buSzPts val="4200"/>
              <a:buNone/>
              <a:defRPr sz="5600">
                <a:solidFill>
                  <a:schemeClr val="lt1"/>
                </a:solidFill>
              </a:defRPr>
            </a:lvl4pPr>
            <a:lvl5pPr lvl="4" algn="ctr" rtl="0">
              <a:spcBef>
                <a:spcPts val="0"/>
              </a:spcBef>
              <a:spcAft>
                <a:spcPts val="0"/>
              </a:spcAft>
              <a:buClr>
                <a:schemeClr val="lt1"/>
              </a:buClr>
              <a:buSzPts val="4200"/>
              <a:buNone/>
              <a:defRPr sz="5600">
                <a:solidFill>
                  <a:schemeClr val="lt1"/>
                </a:solidFill>
              </a:defRPr>
            </a:lvl5pPr>
            <a:lvl6pPr lvl="5" algn="ctr" rtl="0">
              <a:spcBef>
                <a:spcPts val="0"/>
              </a:spcBef>
              <a:spcAft>
                <a:spcPts val="0"/>
              </a:spcAft>
              <a:buClr>
                <a:schemeClr val="lt1"/>
              </a:buClr>
              <a:buSzPts val="4200"/>
              <a:buNone/>
              <a:defRPr sz="5600">
                <a:solidFill>
                  <a:schemeClr val="lt1"/>
                </a:solidFill>
              </a:defRPr>
            </a:lvl6pPr>
            <a:lvl7pPr lvl="6" algn="ctr" rtl="0">
              <a:spcBef>
                <a:spcPts val="0"/>
              </a:spcBef>
              <a:spcAft>
                <a:spcPts val="0"/>
              </a:spcAft>
              <a:buClr>
                <a:schemeClr val="lt1"/>
              </a:buClr>
              <a:buSzPts val="4200"/>
              <a:buNone/>
              <a:defRPr sz="5600">
                <a:solidFill>
                  <a:schemeClr val="lt1"/>
                </a:solidFill>
              </a:defRPr>
            </a:lvl7pPr>
            <a:lvl8pPr lvl="7" algn="ctr" rtl="0">
              <a:spcBef>
                <a:spcPts val="0"/>
              </a:spcBef>
              <a:spcAft>
                <a:spcPts val="0"/>
              </a:spcAft>
              <a:buClr>
                <a:schemeClr val="lt1"/>
              </a:buClr>
              <a:buSzPts val="4200"/>
              <a:buNone/>
              <a:defRPr sz="5600">
                <a:solidFill>
                  <a:schemeClr val="lt1"/>
                </a:solidFill>
              </a:defRPr>
            </a:lvl8pPr>
            <a:lvl9pPr lvl="8" algn="ctr" rtl="0">
              <a:spcBef>
                <a:spcPts val="0"/>
              </a:spcBef>
              <a:spcAft>
                <a:spcPts val="0"/>
              </a:spcAft>
              <a:buClr>
                <a:schemeClr val="lt1"/>
              </a:buClr>
              <a:buSzPts val="4200"/>
              <a:buNone/>
              <a:defRPr sz="5600">
                <a:solidFill>
                  <a:schemeClr val="lt1"/>
                </a:solidFill>
              </a:defRPr>
            </a:lvl9pPr>
          </a:lstStyle>
          <a:p>
            <a:r>
              <a:rPr lang="en-GB"/>
              <a:t>Click to edit Master title style</a:t>
            </a:r>
            <a:endParaRPr/>
          </a:p>
        </p:txBody>
      </p:sp>
      <p:sp>
        <p:nvSpPr>
          <p:cNvPr id="96" name="Google Shape;96;p25"/>
          <p:cNvSpPr txBox="1">
            <a:spLocks noGrp="1"/>
          </p:cNvSpPr>
          <p:nvPr>
            <p:ph type="subTitle" idx="4"/>
          </p:nvPr>
        </p:nvSpPr>
        <p:spPr>
          <a:xfrm>
            <a:off x="3720352" y="4745116"/>
            <a:ext cx="2228800" cy="154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867">
                <a:solidFill>
                  <a:schemeClr val="lt1"/>
                </a:solidFill>
              </a:defRPr>
            </a:lvl1pPr>
            <a:lvl2pPr lvl="1" algn="ctr" rtl="0">
              <a:lnSpc>
                <a:spcPct val="100000"/>
              </a:lnSpc>
              <a:spcBef>
                <a:spcPts val="0"/>
              </a:spcBef>
              <a:spcAft>
                <a:spcPts val="0"/>
              </a:spcAft>
              <a:buClr>
                <a:schemeClr val="lt1"/>
              </a:buClr>
              <a:buSzPts val="2100"/>
              <a:buNone/>
              <a:defRPr sz="2800">
                <a:solidFill>
                  <a:schemeClr val="lt1"/>
                </a:solidFill>
              </a:defRPr>
            </a:lvl2pPr>
            <a:lvl3pPr lvl="2" algn="ctr" rtl="0">
              <a:lnSpc>
                <a:spcPct val="100000"/>
              </a:lnSpc>
              <a:spcBef>
                <a:spcPts val="0"/>
              </a:spcBef>
              <a:spcAft>
                <a:spcPts val="0"/>
              </a:spcAft>
              <a:buClr>
                <a:schemeClr val="lt1"/>
              </a:buClr>
              <a:buSzPts val="2100"/>
              <a:buNone/>
              <a:defRPr sz="2800">
                <a:solidFill>
                  <a:schemeClr val="lt1"/>
                </a:solidFill>
              </a:defRPr>
            </a:lvl3pPr>
            <a:lvl4pPr lvl="3" algn="ctr" rtl="0">
              <a:lnSpc>
                <a:spcPct val="100000"/>
              </a:lnSpc>
              <a:spcBef>
                <a:spcPts val="0"/>
              </a:spcBef>
              <a:spcAft>
                <a:spcPts val="0"/>
              </a:spcAft>
              <a:buClr>
                <a:schemeClr val="lt1"/>
              </a:buClr>
              <a:buSzPts val="2100"/>
              <a:buNone/>
              <a:defRPr sz="2800">
                <a:solidFill>
                  <a:schemeClr val="lt1"/>
                </a:solidFill>
              </a:defRPr>
            </a:lvl4pPr>
            <a:lvl5pPr lvl="4" algn="ctr" rtl="0">
              <a:lnSpc>
                <a:spcPct val="100000"/>
              </a:lnSpc>
              <a:spcBef>
                <a:spcPts val="0"/>
              </a:spcBef>
              <a:spcAft>
                <a:spcPts val="0"/>
              </a:spcAft>
              <a:buClr>
                <a:schemeClr val="lt1"/>
              </a:buClr>
              <a:buSzPts val="2100"/>
              <a:buNone/>
              <a:defRPr sz="2800">
                <a:solidFill>
                  <a:schemeClr val="lt1"/>
                </a:solidFill>
              </a:defRPr>
            </a:lvl5pPr>
            <a:lvl6pPr lvl="5" algn="ctr" rtl="0">
              <a:lnSpc>
                <a:spcPct val="100000"/>
              </a:lnSpc>
              <a:spcBef>
                <a:spcPts val="0"/>
              </a:spcBef>
              <a:spcAft>
                <a:spcPts val="0"/>
              </a:spcAft>
              <a:buClr>
                <a:schemeClr val="lt1"/>
              </a:buClr>
              <a:buSzPts val="2100"/>
              <a:buNone/>
              <a:defRPr sz="2800">
                <a:solidFill>
                  <a:schemeClr val="lt1"/>
                </a:solidFill>
              </a:defRPr>
            </a:lvl6pPr>
            <a:lvl7pPr lvl="6" algn="ctr" rtl="0">
              <a:lnSpc>
                <a:spcPct val="100000"/>
              </a:lnSpc>
              <a:spcBef>
                <a:spcPts val="0"/>
              </a:spcBef>
              <a:spcAft>
                <a:spcPts val="0"/>
              </a:spcAft>
              <a:buClr>
                <a:schemeClr val="lt1"/>
              </a:buClr>
              <a:buSzPts val="2100"/>
              <a:buNone/>
              <a:defRPr sz="2800">
                <a:solidFill>
                  <a:schemeClr val="lt1"/>
                </a:solidFill>
              </a:defRPr>
            </a:lvl7pPr>
            <a:lvl8pPr lvl="7" algn="ctr" rtl="0">
              <a:lnSpc>
                <a:spcPct val="100000"/>
              </a:lnSpc>
              <a:spcBef>
                <a:spcPts val="0"/>
              </a:spcBef>
              <a:spcAft>
                <a:spcPts val="0"/>
              </a:spcAft>
              <a:buClr>
                <a:schemeClr val="lt1"/>
              </a:buClr>
              <a:buSzPts val="2100"/>
              <a:buNone/>
              <a:defRPr sz="2800">
                <a:solidFill>
                  <a:schemeClr val="lt1"/>
                </a:solidFill>
              </a:defRPr>
            </a:lvl8pPr>
            <a:lvl9pPr lvl="8" algn="ctr" rtl="0">
              <a:lnSpc>
                <a:spcPct val="100000"/>
              </a:lnSpc>
              <a:spcBef>
                <a:spcPts val="0"/>
              </a:spcBef>
              <a:spcAft>
                <a:spcPts val="0"/>
              </a:spcAft>
              <a:buClr>
                <a:schemeClr val="lt1"/>
              </a:buClr>
              <a:buSzPts val="2100"/>
              <a:buNone/>
              <a:defRPr sz="2800">
                <a:solidFill>
                  <a:schemeClr val="lt1"/>
                </a:solidFill>
              </a:defRPr>
            </a:lvl9pPr>
          </a:lstStyle>
          <a:p>
            <a:r>
              <a:rPr lang="en-GB"/>
              <a:t>Click to edit Master subtitle style</a:t>
            </a:r>
            <a:endParaRPr/>
          </a:p>
        </p:txBody>
      </p:sp>
      <p:sp>
        <p:nvSpPr>
          <p:cNvPr id="97" name="Google Shape;97;p25"/>
          <p:cNvSpPr txBox="1">
            <a:spLocks noGrp="1"/>
          </p:cNvSpPr>
          <p:nvPr>
            <p:ph type="title" idx="5"/>
          </p:nvPr>
        </p:nvSpPr>
        <p:spPr>
          <a:xfrm>
            <a:off x="6242848" y="4070167"/>
            <a:ext cx="2228800" cy="731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2400">
                <a:solidFill>
                  <a:schemeClr val="lt1"/>
                </a:solidFill>
              </a:defRPr>
            </a:lvl1pPr>
            <a:lvl2pPr lvl="1" algn="ctr" rtl="0">
              <a:spcBef>
                <a:spcPts val="0"/>
              </a:spcBef>
              <a:spcAft>
                <a:spcPts val="0"/>
              </a:spcAft>
              <a:buClr>
                <a:schemeClr val="lt1"/>
              </a:buClr>
              <a:buSzPts val="4200"/>
              <a:buNone/>
              <a:defRPr sz="5600">
                <a:solidFill>
                  <a:schemeClr val="lt1"/>
                </a:solidFill>
              </a:defRPr>
            </a:lvl2pPr>
            <a:lvl3pPr lvl="2" algn="ctr" rtl="0">
              <a:spcBef>
                <a:spcPts val="0"/>
              </a:spcBef>
              <a:spcAft>
                <a:spcPts val="0"/>
              </a:spcAft>
              <a:buClr>
                <a:schemeClr val="lt1"/>
              </a:buClr>
              <a:buSzPts val="4200"/>
              <a:buNone/>
              <a:defRPr sz="5600">
                <a:solidFill>
                  <a:schemeClr val="lt1"/>
                </a:solidFill>
              </a:defRPr>
            </a:lvl3pPr>
            <a:lvl4pPr lvl="3" algn="ctr" rtl="0">
              <a:spcBef>
                <a:spcPts val="0"/>
              </a:spcBef>
              <a:spcAft>
                <a:spcPts val="0"/>
              </a:spcAft>
              <a:buClr>
                <a:schemeClr val="lt1"/>
              </a:buClr>
              <a:buSzPts val="4200"/>
              <a:buNone/>
              <a:defRPr sz="5600">
                <a:solidFill>
                  <a:schemeClr val="lt1"/>
                </a:solidFill>
              </a:defRPr>
            </a:lvl4pPr>
            <a:lvl5pPr lvl="4" algn="ctr" rtl="0">
              <a:spcBef>
                <a:spcPts val="0"/>
              </a:spcBef>
              <a:spcAft>
                <a:spcPts val="0"/>
              </a:spcAft>
              <a:buClr>
                <a:schemeClr val="lt1"/>
              </a:buClr>
              <a:buSzPts val="4200"/>
              <a:buNone/>
              <a:defRPr sz="5600">
                <a:solidFill>
                  <a:schemeClr val="lt1"/>
                </a:solidFill>
              </a:defRPr>
            </a:lvl5pPr>
            <a:lvl6pPr lvl="5" algn="ctr" rtl="0">
              <a:spcBef>
                <a:spcPts val="0"/>
              </a:spcBef>
              <a:spcAft>
                <a:spcPts val="0"/>
              </a:spcAft>
              <a:buClr>
                <a:schemeClr val="lt1"/>
              </a:buClr>
              <a:buSzPts val="4200"/>
              <a:buNone/>
              <a:defRPr sz="5600">
                <a:solidFill>
                  <a:schemeClr val="lt1"/>
                </a:solidFill>
              </a:defRPr>
            </a:lvl6pPr>
            <a:lvl7pPr lvl="6" algn="ctr" rtl="0">
              <a:spcBef>
                <a:spcPts val="0"/>
              </a:spcBef>
              <a:spcAft>
                <a:spcPts val="0"/>
              </a:spcAft>
              <a:buClr>
                <a:schemeClr val="lt1"/>
              </a:buClr>
              <a:buSzPts val="4200"/>
              <a:buNone/>
              <a:defRPr sz="5600">
                <a:solidFill>
                  <a:schemeClr val="lt1"/>
                </a:solidFill>
              </a:defRPr>
            </a:lvl7pPr>
            <a:lvl8pPr lvl="7" algn="ctr" rtl="0">
              <a:spcBef>
                <a:spcPts val="0"/>
              </a:spcBef>
              <a:spcAft>
                <a:spcPts val="0"/>
              </a:spcAft>
              <a:buClr>
                <a:schemeClr val="lt1"/>
              </a:buClr>
              <a:buSzPts val="4200"/>
              <a:buNone/>
              <a:defRPr sz="5600">
                <a:solidFill>
                  <a:schemeClr val="lt1"/>
                </a:solidFill>
              </a:defRPr>
            </a:lvl8pPr>
            <a:lvl9pPr lvl="8" algn="ctr" rtl="0">
              <a:spcBef>
                <a:spcPts val="0"/>
              </a:spcBef>
              <a:spcAft>
                <a:spcPts val="0"/>
              </a:spcAft>
              <a:buClr>
                <a:schemeClr val="lt1"/>
              </a:buClr>
              <a:buSzPts val="4200"/>
              <a:buNone/>
              <a:defRPr sz="5600">
                <a:solidFill>
                  <a:schemeClr val="lt1"/>
                </a:solidFill>
              </a:defRPr>
            </a:lvl9pPr>
          </a:lstStyle>
          <a:p>
            <a:r>
              <a:rPr lang="en-GB"/>
              <a:t>Click to edit Master title style</a:t>
            </a:r>
            <a:endParaRPr/>
          </a:p>
        </p:txBody>
      </p:sp>
      <p:sp>
        <p:nvSpPr>
          <p:cNvPr id="98" name="Google Shape;98;p25"/>
          <p:cNvSpPr txBox="1">
            <a:spLocks noGrp="1"/>
          </p:cNvSpPr>
          <p:nvPr>
            <p:ph type="subTitle" idx="6"/>
          </p:nvPr>
        </p:nvSpPr>
        <p:spPr>
          <a:xfrm>
            <a:off x="6242852" y="4745116"/>
            <a:ext cx="2228800" cy="154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867">
                <a:solidFill>
                  <a:schemeClr val="lt1"/>
                </a:solidFill>
              </a:defRPr>
            </a:lvl1pPr>
            <a:lvl2pPr lvl="1" algn="ctr" rtl="0">
              <a:lnSpc>
                <a:spcPct val="100000"/>
              </a:lnSpc>
              <a:spcBef>
                <a:spcPts val="0"/>
              </a:spcBef>
              <a:spcAft>
                <a:spcPts val="0"/>
              </a:spcAft>
              <a:buClr>
                <a:schemeClr val="lt1"/>
              </a:buClr>
              <a:buSzPts val="2100"/>
              <a:buNone/>
              <a:defRPr sz="2800">
                <a:solidFill>
                  <a:schemeClr val="lt1"/>
                </a:solidFill>
              </a:defRPr>
            </a:lvl2pPr>
            <a:lvl3pPr lvl="2" algn="ctr" rtl="0">
              <a:lnSpc>
                <a:spcPct val="100000"/>
              </a:lnSpc>
              <a:spcBef>
                <a:spcPts val="0"/>
              </a:spcBef>
              <a:spcAft>
                <a:spcPts val="0"/>
              </a:spcAft>
              <a:buClr>
                <a:schemeClr val="lt1"/>
              </a:buClr>
              <a:buSzPts val="2100"/>
              <a:buNone/>
              <a:defRPr sz="2800">
                <a:solidFill>
                  <a:schemeClr val="lt1"/>
                </a:solidFill>
              </a:defRPr>
            </a:lvl3pPr>
            <a:lvl4pPr lvl="3" algn="ctr" rtl="0">
              <a:lnSpc>
                <a:spcPct val="100000"/>
              </a:lnSpc>
              <a:spcBef>
                <a:spcPts val="0"/>
              </a:spcBef>
              <a:spcAft>
                <a:spcPts val="0"/>
              </a:spcAft>
              <a:buClr>
                <a:schemeClr val="lt1"/>
              </a:buClr>
              <a:buSzPts val="2100"/>
              <a:buNone/>
              <a:defRPr sz="2800">
                <a:solidFill>
                  <a:schemeClr val="lt1"/>
                </a:solidFill>
              </a:defRPr>
            </a:lvl4pPr>
            <a:lvl5pPr lvl="4" algn="ctr" rtl="0">
              <a:lnSpc>
                <a:spcPct val="100000"/>
              </a:lnSpc>
              <a:spcBef>
                <a:spcPts val="0"/>
              </a:spcBef>
              <a:spcAft>
                <a:spcPts val="0"/>
              </a:spcAft>
              <a:buClr>
                <a:schemeClr val="lt1"/>
              </a:buClr>
              <a:buSzPts val="2100"/>
              <a:buNone/>
              <a:defRPr sz="2800">
                <a:solidFill>
                  <a:schemeClr val="lt1"/>
                </a:solidFill>
              </a:defRPr>
            </a:lvl5pPr>
            <a:lvl6pPr lvl="5" algn="ctr" rtl="0">
              <a:lnSpc>
                <a:spcPct val="100000"/>
              </a:lnSpc>
              <a:spcBef>
                <a:spcPts val="0"/>
              </a:spcBef>
              <a:spcAft>
                <a:spcPts val="0"/>
              </a:spcAft>
              <a:buClr>
                <a:schemeClr val="lt1"/>
              </a:buClr>
              <a:buSzPts val="2100"/>
              <a:buNone/>
              <a:defRPr sz="2800">
                <a:solidFill>
                  <a:schemeClr val="lt1"/>
                </a:solidFill>
              </a:defRPr>
            </a:lvl6pPr>
            <a:lvl7pPr lvl="6" algn="ctr" rtl="0">
              <a:lnSpc>
                <a:spcPct val="100000"/>
              </a:lnSpc>
              <a:spcBef>
                <a:spcPts val="0"/>
              </a:spcBef>
              <a:spcAft>
                <a:spcPts val="0"/>
              </a:spcAft>
              <a:buClr>
                <a:schemeClr val="lt1"/>
              </a:buClr>
              <a:buSzPts val="2100"/>
              <a:buNone/>
              <a:defRPr sz="2800">
                <a:solidFill>
                  <a:schemeClr val="lt1"/>
                </a:solidFill>
              </a:defRPr>
            </a:lvl7pPr>
            <a:lvl8pPr lvl="7" algn="ctr" rtl="0">
              <a:lnSpc>
                <a:spcPct val="100000"/>
              </a:lnSpc>
              <a:spcBef>
                <a:spcPts val="0"/>
              </a:spcBef>
              <a:spcAft>
                <a:spcPts val="0"/>
              </a:spcAft>
              <a:buClr>
                <a:schemeClr val="lt1"/>
              </a:buClr>
              <a:buSzPts val="2100"/>
              <a:buNone/>
              <a:defRPr sz="2800">
                <a:solidFill>
                  <a:schemeClr val="lt1"/>
                </a:solidFill>
              </a:defRPr>
            </a:lvl8pPr>
            <a:lvl9pPr lvl="8" algn="ctr" rtl="0">
              <a:lnSpc>
                <a:spcPct val="100000"/>
              </a:lnSpc>
              <a:spcBef>
                <a:spcPts val="0"/>
              </a:spcBef>
              <a:spcAft>
                <a:spcPts val="0"/>
              </a:spcAft>
              <a:buClr>
                <a:schemeClr val="lt1"/>
              </a:buClr>
              <a:buSzPts val="2100"/>
              <a:buNone/>
              <a:defRPr sz="2800">
                <a:solidFill>
                  <a:schemeClr val="lt1"/>
                </a:solidFill>
              </a:defRPr>
            </a:lvl9pPr>
          </a:lstStyle>
          <a:p>
            <a:r>
              <a:rPr lang="en-GB"/>
              <a:t>Click to edit Master subtitle style</a:t>
            </a:r>
            <a:endParaRPr/>
          </a:p>
        </p:txBody>
      </p:sp>
      <p:sp>
        <p:nvSpPr>
          <p:cNvPr id="99" name="Google Shape;99;p25"/>
          <p:cNvSpPr txBox="1">
            <a:spLocks noGrp="1"/>
          </p:cNvSpPr>
          <p:nvPr>
            <p:ph type="title" idx="7"/>
          </p:nvPr>
        </p:nvSpPr>
        <p:spPr>
          <a:xfrm>
            <a:off x="8765348" y="4070167"/>
            <a:ext cx="2228800" cy="731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2400">
                <a:solidFill>
                  <a:schemeClr val="lt1"/>
                </a:solidFill>
              </a:defRPr>
            </a:lvl1pPr>
            <a:lvl2pPr lvl="1" algn="ctr" rtl="0">
              <a:spcBef>
                <a:spcPts val="0"/>
              </a:spcBef>
              <a:spcAft>
                <a:spcPts val="0"/>
              </a:spcAft>
              <a:buClr>
                <a:schemeClr val="lt1"/>
              </a:buClr>
              <a:buSzPts val="4200"/>
              <a:buNone/>
              <a:defRPr sz="5600">
                <a:solidFill>
                  <a:schemeClr val="lt1"/>
                </a:solidFill>
              </a:defRPr>
            </a:lvl2pPr>
            <a:lvl3pPr lvl="2" algn="ctr" rtl="0">
              <a:spcBef>
                <a:spcPts val="0"/>
              </a:spcBef>
              <a:spcAft>
                <a:spcPts val="0"/>
              </a:spcAft>
              <a:buClr>
                <a:schemeClr val="lt1"/>
              </a:buClr>
              <a:buSzPts val="4200"/>
              <a:buNone/>
              <a:defRPr sz="5600">
                <a:solidFill>
                  <a:schemeClr val="lt1"/>
                </a:solidFill>
              </a:defRPr>
            </a:lvl3pPr>
            <a:lvl4pPr lvl="3" algn="ctr" rtl="0">
              <a:spcBef>
                <a:spcPts val="0"/>
              </a:spcBef>
              <a:spcAft>
                <a:spcPts val="0"/>
              </a:spcAft>
              <a:buClr>
                <a:schemeClr val="lt1"/>
              </a:buClr>
              <a:buSzPts val="4200"/>
              <a:buNone/>
              <a:defRPr sz="5600">
                <a:solidFill>
                  <a:schemeClr val="lt1"/>
                </a:solidFill>
              </a:defRPr>
            </a:lvl4pPr>
            <a:lvl5pPr lvl="4" algn="ctr" rtl="0">
              <a:spcBef>
                <a:spcPts val="0"/>
              </a:spcBef>
              <a:spcAft>
                <a:spcPts val="0"/>
              </a:spcAft>
              <a:buClr>
                <a:schemeClr val="lt1"/>
              </a:buClr>
              <a:buSzPts val="4200"/>
              <a:buNone/>
              <a:defRPr sz="5600">
                <a:solidFill>
                  <a:schemeClr val="lt1"/>
                </a:solidFill>
              </a:defRPr>
            </a:lvl5pPr>
            <a:lvl6pPr lvl="5" algn="ctr" rtl="0">
              <a:spcBef>
                <a:spcPts val="0"/>
              </a:spcBef>
              <a:spcAft>
                <a:spcPts val="0"/>
              </a:spcAft>
              <a:buClr>
                <a:schemeClr val="lt1"/>
              </a:buClr>
              <a:buSzPts val="4200"/>
              <a:buNone/>
              <a:defRPr sz="5600">
                <a:solidFill>
                  <a:schemeClr val="lt1"/>
                </a:solidFill>
              </a:defRPr>
            </a:lvl6pPr>
            <a:lvl7pPr lvl="6" algn="ctr" rtl="0">
              <a:spcBef>
                <a:spcPts val="0"/>
              </a:spcBef>
              <a:spcAft>
                <a:spcPts val="0"/>
              </a:spcAft>
              <a:buClr>
                <a:schemeClr val="lt1"/>
              </a:buClr>
              <a:buSzPts val="4200"/>
              <a:buNone/>
              <a:defRPr sz="5600">
                <a:solidFill>
                  <a:schemeClr val="lt1"/>
                </a:solidFill>
              </a:defRPr>
            </a:lvl7pPr>
            <a:lvl8pPr lvl="7" algn="ctr" rtl="0">
              <a:spcBef>
                <a:spcPts val="0"/>
              </a:spcBef>
              <a:spcAft>
                <a:spcPts val="0"/>
              </a:spcAft>
              <a:buClr>
                <a:schemeClr val="lt1"/>
              </a:buClr>
              <a:buSzPts val="4200"/>
              <a:buNone/>
              <a:defRPr sz="5600">
                <a:solidFill>
                  <a:schemeClr val="lt1"/>
                </a:solidFill>
              </a:defRPr>
            </a:lvl8pPr>
            <a:lvl9pPr lvl="8" algn="ctr" rtl="0">
              <a:spcBef>
                <a:spcPts val="0"/>
              </a:spcBef>
              <a:spcAft>
                <a:spcPts val="0"/>
              </a:spcAft>
              <a:buClr>
                <a:schemeClr val="lt1"/>
              </a:buClr>
              <a:buSzPts val="4200"/>
              <a:buNone/>
              <a:defRPr sz="5600">
                <a:solidFill>
                  <a:schemeClr val="lt1"/>
                </a:solidFill>
              </a:defRPr>
            </a:lvl9pPr>
          </a:lstStyle>
          <a:p>
            <a:r>
              <a:rPr lang="en-GB"/>
              <a:t>Click to edit Master title style</a:t>
            </a:r>
            <a:endParaRPr/>
          </a:p>
        </p:txBody>
      </p:sp>
      <p:sp>
        <p:nvSpPr>
          <p:cNvPr id="100" name="Google Shape;100;p25"/>
          <p:cNvSpPr txBox="1">
            <a:spLocks noGrp="1"/>
          </p:cNvSpPr>
          <p:nvPr>
            <p:ph type="subTitle" idx="8"/>
          </p:nvPr>
        </p:nvSpPr>
        <p:spPr>
          <a:xfrm>
            <a:off x="8765352" y="4745116"/>
            <a:ext cx="2228800" cy="154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867">
                <a:solidFill>
                  <a:schemeClr val="lt1"/>
                </a:solidFill>
              </a:defRPr>
            </a:lvl1pPr>
            <a:lvl2pPr lvl="1" algn="ctr" rtl="0">
              <a:lnSpc>
                <a:spcPct val="100000"/>
              </a:lnSpc>
              <a:spcBef>
                <a:spcPts val="0"/>
              </a:spcBef>
              <a:spcAft>
                <a:spcPts val="0"/>
              </a:spcAft>
              <a:buClr>
                <a:schemeClr val="lt1"/>
              </a:buClr>
              <a:buSzPts val="2100"/>
              <a:buNone/>
              <a:defRPr sz="2800">
                <a:solidFill>
                  <a:schemeClr val="lt1"/>
                </a:solidFill>
              </a:defRPr>
            </a:lvl2pPr>
            <a:lvl3pPr lvl="2" algn="ctr" rtl="0">
              <a:lnSpc>
                <a:spcPct val="100000"/>
              </a:lnSpc>
              <a:spcBef>
                <a:spcPts val="0"/>
              </a:spcBef>
              <a:spcAft>
                <a:spcPts val="0"/>
              </a:spcAft>
              <a:buClr>
                <a:schemeClr val="lt1"/>
              </a:buClr>
              <a:buSzPts val="2100"/>
              <a:buNone/>
              <a:defRPr sz="2800">
                <a:solidFill>
                  <a:schemeClr val="lt1"/>
                </a:solidFill>
              </a:defRPr>
            </a:lvl3pPr>
            <a:lvl4pPr lvl="3" algn="ctr" rtl="0">
              <a:lnSpc>
                <a:spcPct val="100000"/>
              </a:lnSpc>
              <a:spcBef>
                <a:spcPts val="0"/>
              </a:spcBef>
              <a:spcAft>
                <a:spcPts val="0"/>
              </a:spcAft>
              <a:buClr>
                <a:schemeClr val="lt1"/>
              </a:buClr>
              <a:buSzPts val="2100"/>
              <a:buNone/>
              <a:defRPr sz="2800">
                <a:solidFill>
                  <a:schemeClr val="lt1"/>
                </a:solidFill>
              </a:defRPr>
            </a:lvl4pPr>
            <a:lvl5pPr lvl="4" algn="ctr" rtl="0">
              <a:lnSpc>
                <a:spcPct val="100000"/>
              </a:lnSpc>
              <a:spcBef>
                <a:spcPts val="0"/>
              </a:spcBef>
              <a:spcAft>
                <a:spcPts val="0"/>
              </a:spcAft>
              <a:buClr>
                <a:schemeClr val="lt1"/>
              </a:buClr>
              <a:buSzPts val="2100"/>
              <a:buNone/>
              <a:defRPr sz="2800">
                <a:solidFill>
                  <a:schemeClr val="lt1"/>
                </a:solidFill>
              </a:defRPr>
            </a:lvl5pPr>
            <a:lvl6pPr lvl="5" algn="ctr" rtl="0">
              <a:lnSpc>
                <a:spcPct val="100000"/>
              </a:lnSpc>
              <a:spcBef>
                <a:spcPts val="0"/>
              </a:spcBef>
              <a:spcAft>
                <a:spcPts val="0"/>
              </a:spcAft>
              <a:buClr>
                <a:schemeClr val="lt1"/>
              </a:buClr>
              <a:buSzPts val="2100"/>
              <a:buNone/>
              <a:defRPr sz="2800">
                <a:solidFill>
                  <a:schemeClr val="lt1"/>
                </a:solidFill>
              </a:defRPr>
            </a:lvl6pPr>
            <a:lvl7pPr lvl="6" algn="ctr" rtl="0">
              <a:lnSpc>
                <a:spcPct val="100000"/>
              </a:lnSpc>
              <a:spcBef>
                <a:spcPts val="0"/>
              </a:spcBef>
              <a:spcAft>
                <a:spcPts val="0"/>
              </a:spcAft>
              <a:buClr>
                <a:schemeClr val="lt1"/>
              </a:buClr>
              <a:buSzPts val="2100"/>
              <a:buNone/>
              <a:defRPr sz="2800">
                <a:solidFill>
                  <a:schemeClr val="lt1"/>
                </a:solidFill>
              </a:defRPr>
            </a:lvl7pPr>
            <a:lvl8pPr lvl="7" algn="ctr" rtl="0">
              <a:lnSpc>
                <a:spcPct val="100000"/>
              </a:lnSpc>
              <a:spcBef>
                <a:spcPts val="0"/>
              </a:spcBef>
              <a:spcAft>
                <a:spcPts val="0"/>
              </a:spcAft>
              <a:buClr>
                <a:schemeClr val="lt1"/>
              </a:buClr>
              <a:buSzPts val="2100"/>
              <a:buNone/>
              <a:defRPr sz="2800">
                <a:solidFill>
                  <a:schemeClr val="lt1"/>
                </a:solidFill>
              </a:defRPr>
            </a:lvl8pPr>
            <a:lvl9pPr lvl="8" algn="ctr" rtl="0">
              <a:lnSpc>
                <a:spcPct val="100000"/>
              </a:lnSpc>
              <a:spcBef>
                <a:spcPts val="0"/>
              </a:spcBef>
              <a:spcAft>
                <a:spcPts val="0"/>
              </a:spcAft>
              <a:buClr>
                <a:schemeClr val="lt1"/>
              </a:buClr>
              <a:buSzPts val="2100"/>
              <a:buNone/>
              <a:defRPr sz="2800">
                <a:solidFill>
                  <a:schemeClr val="lt1"/>
                </a:solidFill>
              </a:defRPr>
            </a:lvl9pPr>
          </a:lstStyle>
          <a:p>
            <a:r>
              <a:rPr lang="en-GB"/>
              <a:t>Click to edit Master subtitle style</a:t>
            </a:r>
            <a:endParaRPr/>
          </a:p>
        </p:txBody>
      </p:sp>
    </p:spTree>
    <p:extLst>
      <p:ext uri="{BB962C8B-B14F-4D97-AF65-F5344CB8AC3E}">
        <p14:creationId xmlns:p14="http://schemas.microsoft.com/office/powerpoint/2010/main" val="25739715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hree Numbers">
  <p:cSld name="Three Numbers">
    <p:bg>
      <p:bgPr>
        <a:blipFill>
          <a:blip r:embed="rId2">
            <a:alphaModFix/>
          </a:blip>
          <a:stretch>
            <a:fillRect/>
          </a:stretch>
        </a:blipFill>
        <a:effectLst/>
      </p:bgPr>
    </p:bg>
    <p:spTree>
      <p:nvGrpSpPr>
        <p:cNvPr id="1" name="Shape 101"/>
        <p:cNvGrpSpPr/>
        <p:nvPr/>
      </p:nvGrpSpPr>
      <p:grpSpPr>
        <a:xfrm>
          <a:off x="0" y="0"/>
          <a:ext cx="0" cy="0"/>
          <a:chOff x="0" y="0"/>
          <a:chExt cx="0" cy="0"/>
        </a:xfrm>
      </p:grpSpPr>
      <p:sp>
        <p:nvSpPr>
          <p:cNvPr id="102" name="Google Shape;102;p26"/>
          <p:cNvSpPr txBox="1">
            <a:spLocks noGrp="1"/>
          </p:cNvSpPr>
          <p:nvPr>
            <p:ph type="title" hasCustomPrompt="1"/>
          </p:nvPr>
        </p:nvSpPr>
        <p:spPr>
          <a:xfrm>
            <a:off x="6662400" y="882457"/>
            <a:ext cx="4212400" cy="965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4800"/>
              <a:buNone/>
              <a:defRPr sz="6400">
                <a:solidFill>
                  <a:schemeClr val="lt1"/>
                </a:solidFill>
              </a:defRPr>
            </a:lvl1pPr>
            <a:lvl2pPr lvl="1" algn="ctr" rtl="0">
              <a:spcBef>
                <a:spcPts val="0"/>
              </a:spcBef>
              <a:spcAft>
                <a:spcPts val="0"/>
              </a:spcAft>
              <a:buClr>
                <a:schemeClr val="lt1"/>
              </a:buClr>
              <a:buSzPts val="6000"/>
              <a:buNone/>
              <a:defRPr sz="8000">
                <a:solidFill>
                  <a:schemeClr val="lt1"/>
                </a:solidFill>
              </a:defRPr>
            </a:lvl2pPr>
            <a:lvl3pPr lvl="2" algn="ctr" rtl="0">
              <a:spcBef>
                <a:spcPts val="0"/>
              </a:spcBef>
              <a:spcAft>
                <a:spcPts val="0"/>
              </a:spcAft>
              <a:buClr>
                <a:schemeClr val="lt1"/>
              </a:buClr>
              <a:buSzPts val="6000"/>
              <a:buNone/>
              <a:defRPr sz="8000">
                <a:solidFill>
                  <a:schemeClr val="lt1"/>
                </a:solidFill>
              </a:defRPr>
            </a:lvl3pPr>
            <a:lvl4pPr lvl="3" algn="ctr" rtl="0">
              <a:spcBef>
                <a:spcPts val="0"/>
              </a:spcBef>
              <a:spcAft>
                <a:spcPts val="0"/>
              </a:spcAft>
              <a:buClr>
                <a:schemeClr val="lt1"/>
              </a:buClr>
              <a:buSzPts val="6000"/>
              <a:buNone/>
              <a:defRPr sz="8000">
                <a:solidFill>
                  <a:schemeClr val="lt1"/>
                </a:solidFill>
              </a:defRPr>
            </a:lvl4pPr>
            <a:lvl5pPr lvl="4" algn="ctr" rtl="0">
              <a:spcBef>
                <a:spcPts val="0"/>
              </a:spcBef>
              <a:spcAft>
                <a:spcPts val="0"/>
              </a:spcAft>
              <a:buClr>
                <a:schemeClr val="lt1"/>
              </a:buClr>
              <a:buSzPts val="6000"/>
              <a:buNone/>
              <a:defRPr sz="8000">
                <a:solidFill>
                  <a:schemeClr val="lt1"/>
                </a:solidFill>
              </a:defRPr>
            </a:lvl5pPr>
            <a:lvl6pPr lvl="5" algn="ctr" rtl="0">
              <a:spcBef>
                <a:spcPts val="0"/>
              </a:spcBef>
              <a:spcAft>
                <a:spcPts val="0"/>
              </a:spcAft>
              <a:buClr>
                <a:schemeClr val="lt1"/>
              </a:buClr>
              <a:buSzPts val="6000"/>
              <a:buNone/>
              <a:defRPr sz="8000">
                <a:solidFill>
                  <a:schemeClr val="lt1"/>
                </a:solidFill>
              </a:defRPr>
            </a:lvl6pPr>
            <a:lvl7pPr lvl="6" algn="ctr" rtl="0">
              <a:spcBef>
                <a:spcPts val="0"/>
              </a:spcBef>
              <a:spcAft>
                <a:spcPts val="0"/>
              </a:spcAft>
              <a:buClr>
                <a:schemeClr val="lt1"/>
              </a:buClr>
              <a:buSzPts val="6000"/>
              <a:buNone/>
              <a:defRPr sz="8000">
                <a:solidFill>
                  <a:schemeClr val="lt1"/>
                </a:solidFill>
              </a:defRPr>
            </a:lvl7pPr>
            <a:lvl8pPr lvl="7" algn="ctr" rtl="0">
              <a:spcBef>
                <a:spcPts val="0"/>
              </a:spcBef>
              <a:spcAft>
                <a:spcPts val="0"/>
              </a:spcAft>
              <a:buClr>
                <a:schemeClr val="lt1"/>
              </a:buClr>
              <a:buSzPts val="6000"/>
              <a:buNone/>
              <a:defRPr sz="8000">
                <a:solidFill>
                  <a:schemeClr val="lt1"/>
                </a:solidFill>
              </a:defRPr>
            </a:lvl8pPr>
            <a:lvl9pPr lvl="8" algn="ctr" rtl="0">
              <a:spcBef>
                <a:spcPts val="0"/>
              </a:spcBef>
              <a:spcAft>
                <a:spcPts val="0"/>
              </a:spcAft>
              <a:buClr>
                <a:schemeClr val="lt1"/>
              </a:buClr>
              <a:buSzPts val="6000"/>
              <a:buNone/>
              <a:defRPr sz="8000">
                <a:solidFill>
                  <a:schemeClr val="lt1"/>
                </a:solidFill>
              </a:defRPr>
            </a:lvl9pPr>
          </a:lstStyle>
          <a:p>
            <a:r>
              <a:t>xx%</a:t>
            </a:r>
          </a:p>
        </p:txBody>
      </p:sp>
      <p:sp>
        <p:nvSpPr>
          <p:cNvPr id="103" name="Google Shape;103;p26"/>
          <p:cNvSpPr txBox="1">
            <a:spLocks noGrp="1"/>
          </p:cNvSpPr>
          <p:nvPr>
            <p:ph type="subTitle" idx="1"/>
          </p:nvPr>
        </p:nvSpPr>
        <p:spPr>
          <a:xfrm>
            <a:off x="6548000" y="1687800"/>
            <a:ext cx="4441200" cy="556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867">
                <a:solidFill>
                  <a:schemeClr val="accent1"/>
                </a:solidFill>
              </a:defRPr>
            </a:lvl1pPr>
            <a:lvl2pPr lvl="1" algn="ctr" rtl="0">
              <a:lnSpc>
                <a:spcPct val="100000"/>
              </a:lnSpc>
              <a:spcBef>
                <a:spcPts val="0"/>
              </a:spcBef>
              <a:spcAft>
                <a:spcPts val="0"/>
              </a:spcAft>
              <a:buClr>
                <a:schemeClr val="accent1"/>
              </a:buClr>
              <a:buSzPts val="2100"/>
              <a:buNone/>
              <a:defRPr sz="2800">
                <a:solidFill>
                  <a:schemeClr val="accent1"/>
                </a:solidFill>
              </a:defRPr>
            </a:lvl2pPr>
            <a:lvl3pPr lvl="2" algn="ctr" rtl="0">
              <a:lnSpc>
                <a:spcPct val="100000"/>
              </a:lnSpc>
              <a:spcBef>
                <a:spcPts val="0"/>
              </a:spcBef>
              <a:spcAft>
                <a:spcPts val="0"/>
              </a:spcAft>
              <a:buClr>
                <a:schemeClr val="accent1"/>
              </a:buClr>
              <a:buSzPts val="2100"/>
              <a:buNone/>
              <a:defRPr sz="2800">
                <a:solidFill>
                  <a:schemeClr val="accent1"/>
                </a:solidFill>
              </a:defRPr>
            </a:lvl3pPr>
            <a:lvl4pPr lvl="3" algn="ctr" rtl="0">
              <a:lnSpc>
                <a:spcPct val="100000"/>
              </a:lnSpc>
              <a:spcBef>
                <a:spcPts val="0"/>
              </a:spcBef>
              <a:spcAft>
                <a:spcPts val="0"/>
              </a:spcAft>
              <a:buClr>
                <a:schemeClr val="accent1"/>
              </a:buClr>
              <a:buSzPts val="2100"/>
              <a:buNone/>
              <a:defRPr sz="2800">
                <a:solidFill>
                  <a:schemeClr val="accent1"/>
                </a:solidFill>
              </a:defRPr>
            </a:lvl4pPr>
            <a:lvl5pPr lvl="4" algn="ctr" rtl="0">
              <a:lnSpc>
                <a:spcPct val="100000"/>
              </a:lnSpc>
              <a:spcBef>
                <a:spcPts val="0"/>
              </a:spcBef>
              <a:spcAft>
                <a:spcPts val="0"/>
              </a:spcAft>
              <a:buClr>
                <a:schemeClr val="accent1"/>
              </a:buClr>
              <a:buSzPts val="2100"/>
              <a:buNone/>
              <a:defRPr sz="2800">
                <a:solidFill>
                  <a:schemeClr val="accent1"/>
                </a:solidFill>
              </a:defRPr>
            </a:lvl5pPr>
            <a:lvl6pPr lvl="5" algn="ctr" rtl="0">
              <a:lnSpc>
                <a:spcPct val="100000"/>
              </a:lnSpc>
              <a:spcBef>
                <a:spcPts val="0"/>
              </a:spcBef>
              <a:spcAft>
                <a:spcPts val="0"/>
              </a:spcAft>
              <a:buClr>
                <a:schemeClr val="accent1"/>
              </a:buClr>
              <a:buSzPts val="2100"/>
              <a:buNone/>
              <a:defRPr sz="2800">
                <a:solidFill>
                  <a:schemeClr val="accent1"/>
                </a:solidFill>
              </a:defRPr>
            </a:lvl6pPr>
            <a:lvl7pPr lvl="6" algn="ctr" rtl="0">
              <a:lnSpc>
                <a:spcPct val="100000"/>
              </a:lnSpc>
              <a:spcBef>
                <a:spcPts val="0"/>
              </a:spcBef>
              <a:spcAft>
                <a:spcPts val="0"/>
              </a:spcAft>
              <a:buClr>
                <a:schemeClr val="accent1"/>
              </a:buClr>
              <a:buSzPts val="2100"/>
              <a:buNone/>
              <a:defRPr sz="2800">
                <a:solidFill>
                  <a:schemeClr val="accent1"/>
                </a:solidFill>
              </a:defRPr>
            </a:lvl7pPr>
            <a:lvl8pPr lvl="7" algn="ctr" rtl="0">
              <a:lnSpc>
                <a:spcPct val="100000"/>
              </a:lnSpc>
              <a:spcBef>
                <a:spcPts val="0"/>
              </a:spcBef>
              <a:spcAft>
                <a:spcPts val="0"/>
              </a:spcAft>
              <a:buClr>
                <a:schemeClr val="accent1"/>
              </a:buClr>
              <a:buSzPts val="2100"/>
              <a:buNone/>
              <a:defRPr sz="2800">
                <a:solidFill>
                  <a:schemeClr val="accent1"/>
                </a:solidFill>
              </a:defRPr>
            </a:lvl8pPr>
            <a:lvl9pPr lvl="8" algn="ctr" rtl="0">
              <a:lnSpc>
                <a:spcPct val="100000"/>
              </a:lnSpc>
              <a:spcBef>
                <a:spcPts val="0"/>
              </a:spcBef>
              <a:spcAft>
                <a:spcPts val="0"/>
              </a:spcAft>
              <a:buClr>
                <a:schemeClr val="accent1"/>
              </a:buClr>
              <a:buSzPts val="2100"/>
              <a:buNone/>
              <a:defRPr sz="2800">
                <a:solidFill>
                  <a:schemeClr val="accent1"/>
                </a:solidFill>
              </a:defRPr>
            </a:lvl9pPr>
          </a:lstStyle>
          <a:p>
            <a:r>
              <a:rPr lang="en-GB"/>
              <a:t>Click to edit Master subtitle style</a:t>
            </a:r>
            <a:endParaRPr/>
          </a:p>
        </p:txBody>
      </p:sp>
      <p:sp>
        <p:nvSpPr>
          <p:cNvPr id="104" name="Google Shape;104;p26"/>
          <p:cNvSpPr txBox="1">
            <a:spLocks noGrp="1"/>
          </p:cNvSpPr>
          <p:nvPr>
            <p:ph type="title" idx="2" hasCustomPrompt="1"/>
          </p:nvPr>
        </p:nvSpPr>
        <p:spPr>
          <a:xfrm>
            <a:off x="6662400" y="2798924"/>
            <a:ext cx="4212400" cy="965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4800"/>
              <a:buNone/>
              <a:defRPr sz="6400">
                <a:solidFill>
                  <a:schemeClr val="lt1"/>
                </a:solidFill>
              </a:defRPr>
            </a:lvl1pPr>
            <a:lvl2pPr lvl="1" algn="ctr" rtl="0">
              <a:spcBef>
                <a:spcPts val="0"/>
              </a:spcBef>
              <a:spcAft>
                <a:spcPts val="0"/>
              </a:spcAft>
              <a:buClr>
                <a:schemeClr val="lt1"/>
              </a:buClr>
              <a:buSzPts val="6000"/>
              <a:buNone/>
              <a:defRPr sz="8000">
                <a:solidFill>
                  <a:schemeClr val="lt1"/>
                </a:solidFill>
              </a:defRPr>
            </a:lvl2pPr>
            <a:lvl3pPr lvl="2" algn="ctr" rtl="0">
              <a:spcBef>
                <a:spcPts val="0"/>
              </a:spcBef>
              <a:spcAft>
                <a:spcPts val="0"/>
              </a:spcAft>
              <a:buClr>
                <a:schemeClr val="lt1"/>
              </a:buClr>
              <a:buSzPts val="6000"/>
              <a:buNone/>
              <a:defRPr sz="8000">
                <a:solidFill>
                  <a:schemeClr val="lt1"/>
                </a:solidFill>
              </a:defRPr>
            </a:lvl3pPr>
            <a:lvl4pPr lvl="3" algn="ctr" rtl="0">
              <a:spcBef>
                <a:spcPts val="0"/>
              </a:spcBef>
              <a:spcAft>
                <a:spcPts val="0"/>
              </a:spcAft>
              <a:buClr>
                <a:schemeClr val="lt1"/>
              </a:buClr>
              <a:buSzPts val="6000"/>
              <a:buNone/>
              <a:defRPr sz="8000">
                <a:solidFill>
                  <a:schemeClr val="lt1"/>
                </a:solidFill>
              </a:defRPr>
            </a:lvl4pPr>
            <a:lvl5pPr lvl="4" algn="ctr" rtl="0">
              <a:spcBef>
                <a:spcPts val="0"/>
              </a:spcBef>
              <a:spcAft>
                <a:spcPts val="0"/>
              </a:spcAft>
              <a:buClr>
                <a:schemeClr val="lt1"/>
              </a:buClr>
              <a:buSzPts val="6000"/>
              <a:buNone/>
              <a:defRPr sz="8000">
                <a:solidFill>
                  <a:schemeClr val="lt1"/>
                </a:solidFill>
              </a:defRPr>
            </a:lvl5pPr>
            <a:lvl6pPr lvl="5" algn="ctr" rtl="0">
              <a:spcBef>
                <a:spcPts val="0"/>
              </a:spcBef>
              <a:spcAft>
                <a:spcPts val="0"/>
              </a:spcAft>
              <a:buClr>
                <a:schemeClr val="lt1"/>
              </a:buClr>
              <a:buSzPts val="6000"/>
              <a:buNone/>
              <a:defRPr sz="8000">
                <a:solidFill>
                  <a:schemeClr val="lt1"/>
                </a:solidFill>
              </a:defRPr>
            </a:lvl6pPr>
            <a:lvl7pPr lvl="6" algn="ctr" rtl="0">
              <a:spcBef>
                <a:spcPts val="0"/>
              </a:spcBef>
              <a:spcAft>
                <a:spcPts val="0"/>
              </a:spcAft>
              <a:buClr>
                <a:schemeClr val="lt1"/>
              </a:buClr>
              <a:buSzPts val="6000"/>
              <a:buNone/>
              <a:defRPr sz="8000">
                <a:solidFill>
                  <a:schemeClr val="lt1"/>
                </a:solidFill>
              </a:defRPr>
            </a:lvl7pPr>
            <a:lvl8pPr lvl="7" algn="ctr" rtl="0">
              <a:spcBef>
                <a:spcPts val="0"/>
              </a:spcBef>
              <a:spcAft>
                <a:spcPts val="0"/>
              </a:spcAft>
              <a:buClr>
                <a:schemeClr val="lt1"/>
              </a:buClr>
              <a:buSzPts val="6000"/>
              <a:buNone/>
              <a:defRPr sz="8000">
                <a:solidFill>
                  <a:schemeClr val="lt1"/>
                </a:solidFill>
              </a:defRPr>
            </a:lvl8pPr>
            <a:lvl9pPr lvl="8" algn="ctr" rtl="0">
              <a:spcBef>
                <a:spcPts val="0"/>
              </a:spcBef>
              <a:spcAft>
                <a:spcPts val="0"/>
              </a:spcAft>
              <a:buClr>
                <a:schemeClr val="lt1"/>
              </a:buClr>
              <a:buSzPts val="6000"/>
              <a:buNone/>
              <a:defRPr sz="8000">
                <a:solidFill>
                  <a:schemeClr val="lt1"/>
                </a:solidFill>
              </a:defRPr>
            </a:lvl9pPr>
          </a:lstStyle>
          <a:p>
            <a:r>
              <a:t>xx%</a:t>
            </a:r>
          </a:p>
        </p:txBody>
      </p:sp>
      <p:sp>
        <p:nvSpPr>
          <p:cNvPr id="105" name="Google Shape;105;p26"/>
          <p:cNvSpPr txBox="1">
            <a:spLocks noGrp="1"/>
          </p:cNvSpPr>
          <p:nvPr>
            <p:ph type="subTitle" idx="3"/>
          </p:nvPr>
        </p:nvSpPr>
        <p:spPr>
          <a:xfrm>
            <a:off x="6548000" y="3604267"/>
            <a:ext cx="4441200" cy="556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867">
                <a:solidFill>
                  <a:schemeClr val="accent1"/>
                </a:solidFill>
              </a:defRPr>
            </a:lvl1pPr>
            <a:lvl2pPr lvl="1" algn="ctr" rtl="0">
              <a:lnSpc>
                <a:spcPct val="100000"/>
              </a:lnSpc>
              <a:spcBef>
                <a:spcPts val="0"/>
              </a:spcBef>
              <a:spcAft>
                <a:spcPts val="0"/>
              </a:spcAft>
              <a:buClr>
                <a:schemeClr val="accent1"/>
              </a:buClr>
              <a:buSzPts val="2100"/>
              <a:buNone/>
              <a:defRPr sz="2800">
                <a:solidFill>
                  <a:schemeClr val="accent1"/>
                </a:solidFill>
              </a:defRPr>
            </a:lvl2pPr>
            <a:lvl3pPr lvl="2" algn="ctr" rtl="0">
              <a:lnSpc>
                <a:spcPct val="100000"/>
              </a:lnSpc>
              <a:spcBef>
                <a:spcPts val="0"/>
              </a:spcBef>
              <a:spcAft>
                <a:spcPts val="0"/>
              </a:spcAft>
              <a:buClr>
                <a:schemeClr val="accent1"/>
              </a:buClr>
              <a:buSzPts val="2100"/>
              <a:buNone/>
              <a:defRPr sz="2800">
                <a:solidFill>
                  <a:schemeClr val="accent1"/>
                </a:solidFill>
              </a:defRPr>
            </a:lvl3pPr>
            <a:lvl4pPr lvl="3" algn="ctr" rtl="0">
              <a:lnSpc>
                <a:spcPct val="100000"/>
              </a:lnSpc>
              <a:spcBef>
                <a:spcPts val="0"/>
              </a:spcBef>
              <a:spcAft>
                <a:spcPts val="0"/>
              </a:spcAft>
              <a:buClr>
                <a:schemeClr val="accent1"/>
              </a:buClr>
              <a:buSzPts val="2100"/>
              <a:buNone/>
              <a:defRPr sz="2800">
                <a:solidFill>
                  <a:schemeClr val="accent1"/>
                </a:solidFill>
              </a:defRPr>
            </a:lvl4pPr>
            <a:lvl5pPr lvl="4" algn="ctr" rtl="0">
              <a:lnSpc>
                <a:spcPct val="100000"/>
              </a:lnSpc>
              <a:spcBef>
                <a:spcPts val="0"/>
              </a:spcBef>
              <a:spcAft>
                <a:spcPts val="0"/>
              </a:spcAft>
              <a:buClr>
                <a:schemeClr val="accent1"/>
              </a:buClr>
              <a:buSzPts val="2100"/>
              <a:buNone/>
              <a:defRPr sz="2800">
                <a:solidFill>
                  <a:schemeClr val="accent1"/>
                </a:solidFill>
              </a:defRPr>
            </a:lvl5pPr>
            <a:lvl6pPr lvl="5" algn="ctr" rtl="0">
              <a:lnSpc>
                <a:spcPct val="100000"/>
              </a:lnSpc>
              <a:spcBef>
                <a:spcPts val="0"/>
              </a:spcBef>
              <a:spcAft>
                <a:spcPts val="0"/>
              </a:spcAft>
              <a:buClr>
                <a:schemeClr val="accent1"/>
              </a:buClr>
              <a:buSzPts val="2100"/>
              <a:buNone/>
              <a:defRPr sz="2800">
                <a:solidFill>
                  <a:schemeClr val="accent1"/>
                </a:solidFill>
              </a:defRPr>
            </a:lvl6pPr>
            <a:lvl7pPr lvl="6" algn="ctr" rtl="0">
              <a:lnSpc>
                <a:spcPct val="100000"/>
              </a:lnSpc>
              <a:spcBef>
                <a:spcPts val="0"/>
              </a:spcBef>
              <a:spcAft>
                <a:spcPts val="0"/>
              </a:spcAft>
              <a:buClr>
                <a:schemeClr val="accent1"/>
              </a:buClr>
              <a:buSzPts val="2100"/>
              <a:buNone/>
              <a:defRPr sz="2800">
                <a:solidFill>
                  <a:schemeClr val="accent1"/>
                </a:solidFill>
              </a:defRPr>
            </a:lvl7pPr>
            <a:lvl8pPr lvl="7" algn="ctr" rtl="0">
              <a:lnSpc>
                <a:spcPct val="100000"/>
              </a:lnSpc>
              <a:spcBef>
                <a:spcPts val="0"/>
              </a:spcBef>
              <a:spcAft>
                <a:spcPts val="0"/>
              </a:spcAft>
              <a:buClr>
                <a:schemeClr val="accent1"/>
              </a:buClr>
              <a:buSzPts val="2100"/>
              <a:buNone/>
              <a:defRPr sz="2800">
                <a:solidFill>
                  <a:schemeClr val="accent1"/>
                </a:solidFill>
              </a:defRPr>
            </a:lvl8pPr>
            <a:lvl9pPr lvl="8" algn="ctr" rtl="0">
              <a:lnSpc>
                <a:spcPct val="100000"/>
              </a:lnSpc>
              <a:spcBef>
                <a:spcPts val="0"/>
              </a:spcBef>
              <a:spcAft>
                <a:spcPts val="0"/>
              </a:spcAft>
              <a:buClr>
                <a:schemeClr val="accent1"/>
              </a:buClr>
              <a:buSzPts val="2100"/>
              <a:buNone/>
              <a:defRPr sz="2800">
                <a:solidFill>
                  <a:schemeClr val="accent1"/>
                </a:solidFill>
              </a:defRPr>
            </a:lvl9pPr>
          </a:lstStyle>
          <a:p>
            <a:r>
              <a:rPr lang="en-GB"/>
              <a:t>Click to edit Master subtitle style</a:t>
            </a:r>
            <a:endParaRPr/>
          </a:p>
        </p:txBody>
      </p:sp>
      <p:sp>
        <p:nvSpPr>
          <p:cNvPr id="106" name="Google Shape;106;p26"/>
          <p:cNvSpPr txBox="1">
            <a:spLocks noGrp="1"/>
          </p:cNvSpPr>
          <p:nvPr>
            <p:ph type="title" idx="4" hasCustomPrompt="1"/>
          </p:nvPr>
        </p:nvSpPr>
        <p:spPr>
          <a:xfrm>
            <a:off x="6662400" y="4715391"/>
            <a:ext cx="4212400" cy="965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4800"/>
              <a:buNone/>
              <a:defRPr sz="6400">
                <a:solidFill>
                  <a:schemeClr val="lt1"/>
                </a:solidFill>
              </a:defRPr>
            </a:lvl1pPr>
            <a:lvl2pPr lvl="1" algn="ctr" rtl="0">
              <a:spcBef>
                <a:spcPts val="0"/>
              </a:spcBef>
              <a:spcAft>
                <a:spcPts val="0"/>
              </a:spcAft>
              <a:buClr>
                <a:schemeClr val="lt1"/>
              </a:buClr>
              <a:buSzPts val="6000"/>
              <a:buNone/>
              <a:defRPr sz="8000">
                <a:solidFill>
                  <a:schemeClr val="lt1"/>
                </a:solidFill>
              </a:defRPr>
            </a:lvl2pPr>
            <a:lvl3pPr lvl="2" algn="ctr" rtl="0">
              <a:spcBef>
                <a:spcPts val="0"/>
              </a:spcBef>
              <a:spcAft>
                <a:spcPts val="0"/>
              </a:spcAft>
              <a:buClr>
                <a:schemeClr val="lt1"/>
              </a:buClr>
              <a:buSzPts val="6000"/>
              <a:buNone/>
              <a:defRPr sz="8000">
                <a:solidFill>
                  <a:schemeClr val="lt1"/>
                </a:solidFill>
              </a:defRPr>
            </a:lvl3pPr>
            <a:lvl4pPr lvl="3" algn="ctr" rtl="0">
              <a:spcBef>
                <a:spcPts val="0"/>
              </a:spcBef>
              <a:spcAft>
                <a:spcPts val="0"/>
              </a:spcAft>
              <a:buClr>
                <a:schemeClr val="lt1"/>
              </a:buClr>
              <a:buSzPts val="6000"/>
              <a:buNone/>
              <a:defRPr sz="8000">
                <a:solidFill>
                  <a:schemeClr val="lt1"/>
                </a:solidFill>
              </a:defRPr>
            </a:lvl4pPr>
            <a:lvl5pPr lvl="4" algn="ctr" rtl="0">
              <a:spcBef>
                <a:spcPts val="0"/>
              </a:spcBef>
              <a:spcAft>
                <a:spcPts val="0"/>
              </a:spcAft>
              <a:buClr>
                <a:schemeClr val="lt1"/>
              </a:buClr>
              <a:buSzPts val="6000"/>
              <a:buNone/>
              <a:defRPr sz="8000">
                <a:solidFill>
                  <a:schemeClr val="lt1"/>
                </a:solidFill>
              </a:defRPr>
            </a:lvl5pPr>
            <a:lvl6pPr lvl="5" algn="ctr" rtl="0">
              <a:spcBef>
                <a:spcPts val="0"/>
              </a:spcBef>
              <a:spcAft>
                <a:spcPts val="0"/>
              </a:spcAft>
              <a:buClr>
                <a:schemeClr val="lt1"/>
              </a:buClr>
              <a:buSzPts val="6000"/>
              <a:buNone/>
              <a:defRPr sz="8000">
                <a:solidFill>
                  <a:schemeClr val="lt1"/>
                </a:solidFill>
              </a:defRPr>
            </a:lvl6pPr>
            <a:lvl7pPr lvl="6" algn="ctr" rtl="0">
              <a:spcBef>
                <a:spcPts val="0"/>
              </a:spcBef>
              <a:spcAft>
                <a:spcPts val="0"/>
              </a:spcAft>
              <a:buClr>
                <a:schemeClr val="lt1"/>
              </a:buClr>
              <a:buSzPts val="6000"/>
              <a:buNone/>
              <a:defRPr sz="8000">
                <a:solidFill>
                  <a:schemeClr val="lt1"/>
                </a:solidFill>
              </a:defRPr>
            </a:lvl7pPr>
            <a:lvl8pPr lvl="7" algn="ctr" rtl="0">
              <a:spcBef>
                <a:spcPts val="0"/>
              </a:spcBef>
              <a:spcAft>
                <a:spcPts val="0"/>
              </a:spcAft>
              <a:buClr>
                <a:schemeClr val="lt1"/>
              </a:buClr>
              <a:buSzPts val="6000"/>
              <a:buNone/>
              <a:defRPr sz="8000">
                <a:solidFill>
                  <a:schemeClr val="lt1"/>
                </a:solidFill>
              </a:defRPr>
            </a:lvl8pPr>
            <a:lvl9pPr lvl="8" algn="ctr" rtl="0">
              <a:spcBef>
                <a:spcPts val="0"/>
              </a:spcBef>
              <a:spcAft>
                <a:spcPts val="0"/>
              </a:spcAft>
              <a:buClr>
                <a:schemeClr val="lt1"/>
              </a:buClr>
              <a:buSzPts val="6000"/>
              <a:buNone/>
              <a:defRPr sz="8000">
                <a:solidFill>
                  <a:schemeClr val="lt1"/>
                </a:solidFill>
              </a:defRPr>
            </a:lvl9pPr>
          </a:lstStyle>
          <a:p>
            <a:r>
              <a:t>xx%</a:t>
            </a:r>
          </a:p>
        </p:txBody>
      </p:sp>
      <p:sp>
        <p:nvSpPr>
          <p:cNvPr id="107" name="Google Shape;107;p26"/>
          <p:cNvSpPr txBox="1">
            <a:spLocks noGrp="1"/>
          </p:cNvSpPr>
          <p:nvPr>
            <p:ph type="subTitle" idx="5"/>
          </p:nvPr>
        </p:nvSpPr>
        <p:spPr>
          <a:xfrm>
            <a:off x="6548000" y="5520733"/>
            <a:ext cx="4441200" cy="556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867">
                <a:solidFill>
                  <a:schemeClr val="accent1"/>
                </a:solidFill>
              </a:defRPr>
            </a:lvl1pPr>
            <a:lvl2pPr lvl="1" algn="ctr" rtl="0">
              <a:lnSpc>
                <a:spcPct val="100000"/>
              </a:lnSpc>
              <a:spcBef>
                <a:spcPts val="0"/>
              </a:spcBef>
              <a:spcAft>
                <a:spcPts val="0"/>
              </a:spcAft>
              <a:buClr>
                <a:schemeClr val="accent1"/>
              </a:buClr>
              <a:buSzPts val="2100"/>
              <a:buNone/>
              <a:defRPr sz="2800">
                <a:solidFill>
                  <a:schemeClr val="accent1"/>
                </a:solidFill>
              </a:defRPr>
            </a:lvl2pPr>
            <a:lvl3pPr lvl="2" algn="ctr" rtl="0">
              <a:lnSpc>
                <a:spcPct val="100000"/>
              </a:lnSpc>
              <a:spcBef>
                <a:spcPts val="0"/>
              </a:spcBef>
              <a:spcAft>
                <a:spcPts val="0"/>
              </a:spcAft>
              <a:buClr>
                <a:schemeClr val="accent1"/>
              </a:buClr>
              <a:buSzPts val="2100"/>
              <a:buNone/>
              <a:defRPr sz="2800">
                <a:solidFill>
                  <a:schemeClr val="accent1"/>
                </a:solidFill>
              </a:defRPr>
            </a:lvl3pPr>
            <a:lvl4pPr lvl="3" algn="ctr" rtl="0">
              <a:lnSpc>
                <a:spcPct val="100000"/>
              </a:lnSpc>
              <a:spcBef>
                <a:spcPts val="0"/>
              </a:spcBef>
              <a:spcAft>
                <a:spcPts val="0"/>
              </a:spcAft>
              <a:buClr>
                <a:schemeClr val="accent1"/>
              </a:buClr>
              <a:buSzPts val="2100"/>
              <a:buNone/>
              <a:defRPr sz="2800">
                <a:solidFill>
                  <a:schemeClr val="accent1"/>
                </a:solidFill>
              </a:defRPr>
            </a:lvl4pPr>
            <a:lvl5pPr lvl="4" algn="ctr" rtl="0">
              <a:lnSpc>
                <a:spcPct val="100000"/>
              </a:lnSpc>
              <a:spcBef>
                <a:spcPts val="0"/>
              </a:spcBef>
              <a:spcAft>
                <a:spcPts val="0"/>
              </a:spcAft>
              <a:buClr>
                <a:schemeClr val="accent1"/>
              </a:buClr>
              <a:buSzPts val="2100"/>
              <a:buNone/>
              <a:defRPr sz="2800">
                <a:solidFill>
                  <a:schemeClr val="accent1"/>
                </a:solidFill>
              </a:defRPr>
            </a:lvl5pPr>
            <a:lvl6pPr lvl="5" algn="ctr" rtl="0">
              <a:lnSpc>
                <a:spcPct val="100000"/>
              </a:lnSpc>
              <a:spcBef>
                <a:spcPts val="0"/>
              </a:spcBef>
              <a:spcAft>
                <a:spcPts val="0"/>
              </a:spcAft>
              <a:buClr>
                <a:schemeClr val="accent1"/>
              </a:buClr>
              <a:buSzPts val="2100"/>
              <a:buNone/>
              <a:defRPr sz="2800">
                <a:solidFill>
                  <a:schemeClr val="accent1"/>
                </a:solidFill>
              </a:defRPr>
            </a:lvl6pPr>
            <a:lvl7pPr lvl="6" algn="ctr" rtl="0">
              <a:lnSpc>
                <a:spcPct val="100000"/>
              </a:lnSpc>
              <a:spcBef>
                <a:spcPts val="0"/>
              </a:spcBef>
              <a:spcAft>
                <a:spcPts val="0"/>
              </a:spcAft>
              <a:buClr>
                <a:schemeClr val="accent1"/>
              </a:buClr>
              <a:buSzPts val="2100"/>
              <a:buNone/>
              <a:defRPr sz="2800">
                <a:solidFill>
                  <a:schemeClr val="accent1"/>
                </a:solidFill>
              </a:defRPr>
            </a:lvl7pPr>
            <a:lvl8pPr lvl="7" algn="ctr" rtl="0">
              <a:lnSpc>
                <a:spcPct val="100000"/>
              </a:lnSpc>
              <a:spcBef>
                <a:spcPts val="0"/>
              </a:spcBef>
              <a:spcAft>
                <a:spcPts val="0"/>
              </a:spcAft>
              <a:buClr>
                <a:schemeClr val="accent1"/>
              </a:buClr>
              <a:buSzPts val="2100"/>
              <a:buNone/>
              <a:defRPr sz="2800">
                <a:solidFill>
                  <a:schemeClr val="accent1"/>
                </a:solidFill>
              </a:defRPr>
            </a:lvl8pPr>
            <a:lvl9pPr lvl="8" algn="ctr" rtl="0">
              <a:lnSpc>
                <a:spcPct val="100000"/>
              </a:lnSpc>
              <a:spcBef>
                <a:spcPts val="0"/>
              </a:spcBef>
              <a:spcAft>
                <a:spcPts val="0"/>
              </a:spcAft>
              <a:buClr>
                <a:schemeClr val="accent1"/>
              </a:buClr>
              <a:buSzPts val="2100"/>
              <a:buNone/>
              <a:defRPr sz="2800">
                <a:solidFill>
                  <a:schemeClr val="accent1"/>
                </a:solidFill>
              </a:defRPr>
            </a:lvl9pPr>
          </a:lstStyle>
          <a:p>
            <a:r>
              <a:rPr lang="en-GB"/>
              <a:t>Click to edit Master subtitle style</a:t>
            </a:r>
            <a:endParaRPr/>
          </a:p>
        </p:txBody>
      </p:sp>
    </p:spTree>
    <p:extLst>
      <p:ext uri="{BB962C8B-B14F-4D97-AF65-F5344CB8AC3E}">
        <p14:creationId xmlns:p14="http://schemas.microsoft.com/office/powerpoint/2010/main" val="376008248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 Six Columns  ">
  <p:cSld name="Title + Six Columns  ">
    <p:bg>
      <p:bgPr>
        <a:blipFill>
          <a:blip r:embed="rId2">
            <a:alphaModFix/>
          </a:blip>
          <a:stretch>
            <a:fillRect/>
          </a:stretch>
        </a:blipFill>
        <a:effectLst/>
      </p:bgPr>
    </p:bg>
    <p:spTree>
      <p:nvGrpSpPr>
        <p:cNvPr id="1" name="Shape 108"/>
        <p:cNvGrpSpPr/>
        <p:nvPr/>
      </p:nvGrpSpPr>
      <p:grpSpPr>
        <a:xfrm>
          <a:off x="0" y="0"/>
          <a:ext cx="0" cy="0"/>
          <a:chOff x="0" y="0"/>
          <a:chExt cx="0" cy="0"/>
        </a:xfrm>
      </p:grpSpPr>
      <p:sp>
        <p:nvSpPr>
          <p:cNvPr id="109" name="Google Shape;109;p27"/>
          <p:cNvSpPr txBox="1">
            <a:spLocks noGrp="1"/>
          </p:cNvSpPr>
          <p:nvPr>
            <p:ph type="title"/>
          </p:nvPr>
        </p:nvSpPr>
        <p:spPr>
          <a:xfrm>
            <a:off x="4717996" y="2424721"/>
            <a:ext cx="2756000" cy="731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2400">
                <a:solidFill>
                  <a:schemeClr val="lt1"/>
                </a:solidFill>
              </a:defRPr>
            </a:lvl1pPr>
            <a:lvl2pPr lvl="1" algn="ctr" rtl="0">
              <a:spcBef>
                <a:spcPts val="0"/>
              </a:spcBef>
              <a:spcAft>
                <a:spcPts val="0"/>
              </a:spcAft>
              <a:buClr>
                <a:schemeClr val="lt1"/>
              </a:buClr>
              <a:buSzPts val="4200"/>
              <a:buNone/>
              <a:defRPr sz="5600">
                <a:solidFill>
                  <a:schemeClr val="lt1"/>
                </a:solidFill>
              </a:defRPr>
            </a:lvl2pPr>
            <a:lvl3pPr lvl="2" algn="ctr" rtl="0">
              <a:spcBef>
                <a:spcPts val="0"/>
              </a:spcBef>
              <a:spcAft>
                <a:spcPts val="0"/>
              </a:spcAft>
              <a:buClr>
                <a:schemeClr val="lt1"/>
              </a:buClr>
              <a:buSzPts val="4200"/>
              <a:buNone/>
              <a:defRPr sz="5600">
                <a:solidFill>
                  <a:schemeClr val="lt1"/>
                </a:solidFill>
              </a:defRPr>
            </a:lvl3pPr>
            <a:lvl4pPr lvl="3" algn="ctr" rtl="0">
              <a:spcBef>
                <a:spcPts val="0"/>
              </a:spcBef>
              <a:spcAft>
                <a:spcPts val="0"/>
              </a:spcAft>
              <a:buClr>
                <a:schemeClr val="lt1"/>
              </a:buClr>
              <a:buSzPts val="4200"/>
              <a:buNone/>
              <a:defRPr sz="5600">
                <a:solidFill>
                  <a:schemeClr val="lt1"/>
                </a:solidFill>
              </a:defRPr>
            </a:lvl4pPr>
            <a:lvl5pPr lvl="4" algn="ctr" rtl="0">
              <a:spcBef>
                <a:spcPts val="0"/>
              </a:spcBef>
              <a:spcAft>
                <a:spcPts val="0"/>
              </a:spcAft>
              <a:buClr>
                <a:schemeClr val="lt1"/>
              </a:buClr>
              <a:buSzPts val="4200"/>
              <a:buNone/>
              <a:defRPr sz="5600">
                <a:solidFill>
                  <a:schemeClr val="lt1"/>
                </a:solidFill>
              </a:defRPr>
            </a:lvl5pPr>
            <a:lvl6pPr lvl="5" algn="ctr" rtl="0">
              <a:spcBef>
                <a:spcPts val="0"/>
              </a:spcBef>
              <a:spcAft>
                <a:spcPts val="0"/>
              </a:spcAft>
              <a:buClr>
                <a:schemeClr val="lt1"/>
              </a:buClr>
              <a:buSzPts val="4200"/>
              <a:buNone/>
              <a:defRPr sz="5600">
                <a:solidFill>
                  <a:schemeClr val="lt1"/>
                </a:solidFill>
              </a:defRPr>
            </a:lvl6pPr>
            <a:lvl7pPr lvl="6" algn="ctr" rtl="0">
              <a:spcBef>
                <a:spcPts val="0"/>
              </a:spcBef>
              <a:spcAft>
                <a:spcPts val="0"/>
              </a:spcAft>
              <a:buClr>
                <a:schemeClr val="lt1"/>
              </a:buClr>
              <a:buSzPts val="4200"/>
              <a:buNone/>
              <a:defRPr sz="5600">
                <a:solidFill>
                  <a:schemeClr val="lt1"/>
                </a:solidFill>
              </a:defRPr>
            </a:lvl7pPr>
            <a:lvl8pPr lvl="7" algn="ctr" rtl="0">
              <a:spcBef>
                <a:spcPts val="0"/>
              </a:spcBef>
              <a:spcAft>
                <a:spcPts val="0"/>
              </a:spcAft>
              <a:buClr>
                <a:schemeClr val="lt1"/>
              </a:buClr>
              <a:buSzPts val="4200"/>
              <a:buNone/>
              <a:defRPr sz="5600">
                <a:solidFill>
                  <a:schemeClr val="lt1"/>
                </a:solidFill>
              </a:defRPr>
            </a:lvl8pPr>
            <a:lvl9pPr lvl="8" algn="ctr" rtl="0">
              <a:spcBef>
                <a:spcPts val="0"/>
              </a:spcBef>
              <a:spcAft>
                <a:spcPts val="0"/>
              </a:spcAft>
              <a:buClr>
                <a:schemeClr val="lt1"/>
              </a:buClr>
              <a:buSzPts val="4200"/>
              <a:buNone/>
              <a:defRPr sz="5600">
                <a:solidFill>
                  <a:schemeClr val="lt1"/>
                </a:solidFill>
              </a:defRPr>
            </a:lvl9pPr>
          </a:lstStyle>
          <a:p>
            <a:r>
              <a:rPr lang="en-GB"/>
              <a:t>Click to edit Master title style</a:t>
            </a:r>
            <a:endParaRPr/>
          </a:p>
        </p:txBody>
      </p:sp>
      <p:sp>
        <p:nvSpPr>
          <p:cNvPr id="110" name="Google Shape;110;p27"/>
          <p:cNvSpPr txBox="1">
            <a:spLocks noGrp="1"/>
          </p:cNvSpPr>
          <p:nvPr>
            <p:ph type="subTitle" idx="1"/>
          </p:nvPr>
        </p:nvSpPr>
        <p:spPr>
          <a:xfrm>
            <a:off x="4717997" y="3099687"/>
            <a:ext cx="2756000" cy="85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867">
                <a:solidFill>
                  <a:schemeClr val="lt1"/>
                </a:solidFill>
              </a:defRPr>
            </a:lvl1pPr>
            <a:lvl2pPr lvl="1" algn="ctr" rtl="0">
              <a:lnSpc>
                <a:spcPct val="100000"/>
              </a:lnSpc>
              <a:spcBef>
                <a:spcPts val="0"/>
              </a:spcBef>
              <a:spcAft>
                <a:spcPts val="0"/>
              </a:spcAft>
              <a:buClr>
                <a:schemeClr val="lt1"/>
              </a:buClr>
              <a:buSzPts val="2100"/>
              <a:buNone/>
              <a:defRPr sz="2800">
                <a:solidFill>
                  <a:schemeClr val="lt1"/>
                </a:solidFill>
              </a:defRPr>
            </a:lvl2pPr>
            <a:lvl3pPr lvl="2" algn="ctr" rtl="0">
              <a:lnSpc>
                <a:spcPct val="100000"/>
              </a:lnSpc>
              <a:spcBef>
                <a:spcPts val="0"/>
              </a:spcBef>
              <a:spcAft>
                <a:spcPts val="0"/>
              </a:spcAft>
              <a:buClr>
                <a:schemeClr val="lt1"/>
              </a:buClr>
              <a:buSzPts val="2100"/>
              <a:buNone/>
              <a:defRPr sz="2800">
                <a:solidFill>
                  <a:schemeClr val="lt1"/>
                </a:solidFill>
              </a:defRPr>
            </a:lvl3pPr>
            <a:lvl4pPr lvl="3" algn="ctr" rtl="0">
              <a:lnSpc>
                <a:spcPct val="100000"/>
              </a:lnSpc>
              <a:spcBef>
                <a:spcPts val="0"/>
              </a:spcBef>
              <a:spcAft>
                <a:spcPts val="0"/>
              </a:spcAft>
              <a:buClr>
                <a:schemeClr val="lt1"/>
              </a:buClr>
              <a:buSzPts val="2100"/>
              <a:buNone/>
              <a:defRPr sz="2800">
                <a:solidFill>
                  <a:schemeClr val="lt1"/>
                </a:solidFill>
              </a:defRPr>
            </a:lvl4pPr>
            <a:lvl5pPr lvl="4" algn="ctr" rtl="0">
              <a:lnSpc>
                <a:spcPct val="100000"/>
              </a:lnSpc>
              <a:spcBef>
                <a:spcPts val="0"/>
              </a:spcBef>
              <a:spcAft>
                <a:spcPts val="0"/>
              </a:spcAft>
              <a:buClr>
                <a:schemeClr val="lt1"/>
              </a:buClr>
              <a:buSzPts val="2100"/>
              <a:buNone/>
              <a:defRPr sz="2800">
                <a:solidFill>
                  <a:schemeClr val="lt1"/>
                </a:solidFill>
              </a:defRPr>
            </a:lvl5pPr>
            <a:lvl6pPr lvl="5" algn="ctr" rtl="0">
              <a:lnSpc>
                <a:spcPct val="100000"/>
              </a:lnSpc>
              <a:spcBef>
                <a:spcPts val="0"/>
              </a:spcBef>
              <a:spcAft>
                <a:spcPts val="0"/>
              </a:spcAft>
              <a:buClr>
                <a:schemeClr val="lt1"/>
              </a:buClr>
              <a:buSzPts val="2100"/>
              <a:buNone/>
              <a:defRPr sz="2800">
                <a:solidFill>
                  <a:schemeClr val="lt1"/>
                </a:solidFill>
              </a:defRPr>
            </a:lvl6pPr>
            <a:lvl7pPr lvl="6" algn="ctr" rtl="0">
              <a:lnSpc>
                <a:spcPct val="100000"/>
              </a:lnSpc>
              <a:spcBef>
                <a:spcPts val="0"/>
              </a:spcBef>
              <a:spcAft>
                <a:spcPts val="0"/>
              </a:spcAft>
              <a:buClr>
                <a:schemeClr val="lt1"/>
              </a:buClr>
              <a:buSzPts val="2100"/>
              <a:buNone/>
              <a:defRPr sz="2800">
                <a:solidFill>
                  <a:schemeClr val="lt1"/>
                </a:solidFill>
              </a:defRPr>
            </a:lvl7pPr>
            <a:lvl8pPr lvl="7" algn="ctr" rtl="0">
              <a:lnSpc>
                <a:spcPct val="100000"/>
              </a:lnSpc>
              <a:spcBef>
                <a:spcPts val="0"/>
              </a:spcBef>
              <a:spcAft>
                <a:spcPts val="0"/>
              </a:spcAft>
              <a:buClr>
                <a:schemeClr val="lt1"/>
              </a:buClr>
              <a:buSzPts val="2100"/>
              <a:buNone/>
              <a:defRPr sz="2800">
                <a:solidFill>
                  <a:schemeClr val="lt1"/>
                </a:solidFill>
              </a:defRPr>
            </a:lvl8pPr>
            <a:lvl9pPr lvl="8" algn="ctr" rtl="0">
              <a:lnSpc>
                <a:spcPct val="100000"/>
              </a:lnSpc>
              <a:spcBef>
                <a:spcPts val="0"/>
              </a:spcBef>
              <a:spcAft>
                <a:spcPts val="0"/>
              </a:spcAft>
              <a:buClr>
                <a:schemeClr val="lt1"/>
              </a:buClr>
              <a:buSzPts val="2100"/>
              <a:buNone/>
              <a:defRPr sz="2800">
                <a:solidFill>
                  <a:schemeClr val="lt1"/>
                </a:solidFill>
              </a:defRPr>
            </a:lvl9pPr>
          </a:lstStyle>
          <a:p>
            <a:r>
              <a:rPr lang="en-GB"/>
              <a:t>Click to edit Master subtitle style</a:t>
            </a:r>
            <a:endParaRPr/>
          </a:p>
        </p:txBody>
      </p:sp>
      <p:sp>
        <p:nvSpPr>
          <p:cNvPr id="111" name="Google Shape;111;p27"/>
          <p:cNvSpPr txBox="1">
            <a:spLocks noGrp="1"/>
          </p:cNvSpPr>
          <p:nvPr>
            <p:ph type="title" idx="2"/>
          </p:nvPr>
        </p:nvSpPr>
        <p:spPr>
          <a:xfrm>
            <a:off x="8038071" y="2424721"/>
            <a:ext cx="2756000" cy="731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2400">
                <a:solidFill>
                  <a:schemeClr val="lt1"/>
                </a:solidFill>
              </a:defRPr>
            </a:lvl1pPr>
            <a:lvl2pPr lvl="1" algn="ctr" rtl="0">
              <a:spcBef>
                <a:spcPts val="0"/>
              </a:spcBef>
              <a:spcAft>
                <a:spcPts val="0"/>
              </a:spcAft>
              <a:buClr>
                <a:schemeClr val="lt1"/>
              </a:buClr>
              <a:buSzPts val="4200"/>
              <a:buNone/>
              <a:defRPr sz="5600">
                <a:solidFill>
                  <a:schemeClr val="lt1"/>
                </a:solidFill>
              </a:defRPr>
            </a:lvl2pPr>
            <a:lvl3pPr lvl="2" algn="ctr" rtl="0">
              <a:spcBef>
                <a:spcPts val="0"/>
              </a:spcBef>
              <a:spcAft>
                <a:spcPts val="0"/>
              </a:spcAft>
              <a:buClr>
                <a:schemeClr val="lt1"/>
              </a:buClr>
              <a:buSzPts val="4200"/>
              <a:buNone/>
              <a:defRPr sz="5600">
                <a:solidFill>
                  <a:schemeClr val="lt1"/>
                </a:solidFill>
              </a:defRPr>
            </a:lvl3pPr>
            <a:lvl4pPr lvl="3" algn="ctr" rtl="0">
              <a:spcBef>
                <a:spcPts val="0"/>
              </a:spcBef>
              <a:spcAft>
                <a:spcPts val="0"/>
              </a:spcAft>
              <a:buClr>
                <a:schemeClr val="lt1"/>
              </a:buClr>
              <a:buSzPts val="4200"/>
              <a:buNone/>
              <a:defRPr sz="5600">
                <a:solidFill>
                  <a:schemeClr val="lt1"/>
                </a:solidFill>
              </a:defRPr>
            </a:lvl4pPr>
            <a:lvl5pPr lvl="4" algn="ctr" rtl="0">
              <a:spcBef>
                <a:spcPts val="0"/>
              </a:spcBef>
              <a:spcAft>
                <a:spcPts val="0"/>
              </a:spcAft>
              <a:buClr>
                <a:schemeClr val="lt1"/>
              </a:buClr>
              <a:buSzPts val="4200"/>
              <a:buNone/>
              <a:defRPr sz="5600">
                <a:solidFill>
                  <a:schemeClr val="lt1"/>
                </a:solidFill>
              </a:defRPr>
            </a:lvl5pPr>
            <a:lvl6pPr lvl="5" algn="ctr" rtl="0">
              <a:spcBef>
                <a:spcPts val="0"/>
              </a:spcBef>
              <a:spcAft>
                <a:spcPts val="0"/>
              </a:spcAft>
              <a:buClr>
                <a:schemeClr val="lt1"/>
              </a:buClr>
              <a:buSzPts val="4200"/>
              <a:buNone/>
              <a:defRPr sz="5600">
                <a:solidFill>
                  <a:schemeClr val="lt1"/>
                </a:solidFill>
              </a:defRPr>
            </a:lvl6pPr>
            <a:lvl7pPr lvl="6" algn="ctr" rtl="0">
              <a:spcBef>
                <a:spcPts val="0"/>
              </a:spcBef>
              <a:spcAft>
                <a:spcPts val="0"/>
              </a:spcAft>
              <a:buClr>
                <a:schemeClr val="lt1"/>
              </a:buClr>
              <a:buSzPts val="4200"/>
              <a:buNone/>
              <a:defRPr sz="5600">
                <a:solidFill>
                  <a:schemeClr val="lt1"/>
                </a:solidFill>
              </a:defRPr>
            </a:lvl7pPr>
            <a:lvl8pPr lvl="7" algn="ctr" rtl="0">
              <a:spcBef>
                <a:spcPts val="0"/>
              </a:spcBef>
              <a:spcAft>
                <a:spcPts val="0"/>
              </a:spcAft>
              <a:buClr>
                <a:schemeClr val="lt1"/>
              </a:buClr>
              <a:buSzPts val="4200"/>
              <a:buNone/>
              <a:defRPr sz="5600">
                <a:solidFill>
                  <a:schemeClr val="lt1"/>
                </a:solidFill>
              </a:defRPr>
            </a:lvl8pPr>
            <a:lvl9pPr lvl="8" algn="ctr" rtl="0">
              <a:spcBef>
                <a:spcPts val="0"/>
              </a:spcBef>
              <a:spcAft>
                <a:spcPts val="0"/>
              </a:spcAft>
              <a:buClr>
                <a:schemeClr val="lt1"/>
              </a:buClr>
              <a:buSzPts val="4200"/>
              <a:buNone/>
              <a:defRPr sz="5600">
                <a:solidFill>
                  <a:schemeClr val="lt1"/>
                </a:solidFill>
              </a:defRPr>
            </a:lvl9pPr>
          </a:lstStyle>
          <a:p>
            <a:r>
              <a:rPr lang="en-GB"/>
              <a:t>Click to edit Master title style</a:t>
            </a:r>
            <a:endParaRPr/>
          </a:p>
        </p:txBody>
      </p:sp>
      <p:sp>
        <p:nvSpPr>
          <p:cNvPr id="112" name="Google Shape;112;p27"/>
          <p:cNvSpPr txBox="1">
            <a:spLocks noGrp="1"/>
          </p:cNvSpPr>
          <p:nvPr>
            <p:ph type="subTitle" idx="3"/>
          </p:nvPr>
        </p:nvSpPr>
        <p:spPr>
          <a:xfrm>
            <a:off x="8038069" y="3099687"/>
            <a:ext cx="2756000" cy="85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867">
                <a:solidFill>
                  <a:schemeClr val="lt1"/>
                </a:solidFill>
              </a:defRPr>
            </a:lvl1pPr>
            <a:lvl2pPr lvl="1" algn="ctr" rtl="0">
              <a:lnSpc>
                <a:spcPct val="100000"/>
              </a:lnSpc>
              <a:spcBef>
                <a:spcPts val="0"/>
              </a:spcBef>
              <a:spcAft>
                <a:spcPts val="0"/>
              </a:spcAft>
              <a:buClr>
                <a:schemeClr val="lt1"/>
              </a:buClr>
              <a:buSzPts val="2100"/>
              <a:buNone/>
              <a:defRPr sz="2800">
                <a:solidFill>
                  <a:schemeClr val="lt1"/>
                </a:solidFill>
              </a:defRPr>
            </a:lvl2pPr>
            <a:lvl3pPr lvl="2" algn="ctr" rtl="0">
              <a:lnSpc>
                <a:spcPct val="100000"/>
              </a:lnSpc>
              <a:spcBef>
                <a:spcPts val="0"/>
              </a:spcBef>
              <a:spcAft>
                <a:spcPts val="0"/>
              </a:spcAft>
              <a:buClr>
                <a:schemeClr val="lt1"/>
              </a:buClr>
              <a:buSzPts val="2100"/>
              <a:buNone/>
              <a:defRPr sz="2800">
                <a:solidFill>
                  <a:schemeClr val="lt1"/>
                </a:solidFill>
              </a:defRPr>
            </a:lvl3pPr>
            <a:lvl4pPr lvl="3" algn="ctr" rtl="0">
              <a:lnSpc>
                <a:spcPct val="100000"/>
              </a:lnSpc>
              <a:spcBef>
                <a:spcPts val="0"/>
              </a:spcBef>
              <a:spcAft>
                <a:spcPts val="0"/>
              </a:spcAft>
              <a:buClr>
                <a:schemeClr val="lt1"/>
              </a:buClr>
              <a:buSzPts val="2100"/>
              <a:buNone/>
              <a:defRPr sz="2800">
                <a:solidFill>
                  <a:schemeClr val="lt1"/>
                </a:solidFill>
              </a:defRPr>
            </a:lvl4pPr>
            <a:lvl5pPr lvl="4" algn="ctr" rtl="0">
              <a:lnSpc>
                <a:spcPct val="100000"/>
              </a:lnSpc>
              <a:spcBef>
                <a:spcPts val="0"/>
              </a:spcBef>
              <a:spcAft>
                <a:spcPts val="0"/>
              </a:spcAft>
              <a:buClr>
                <a:schemeClr val="lt1"/>
              </a:buClr>
              <a:buSzPts val="2100"/>
              <a:buNone/>
              <a:defRPr sz="2800">
                <a:solidFill>
                  <a:schemeClr val="lt1"/>
                </a:solidFill>
              </a:defRPr>
            </a:lvl5pPr>
            <a:lvl6pPr lvl="5" algn="ctr" rtl="0">
              <a:lnSpc>
                <a:spcPct val="100000"/>
              </a:lnSpc>
              <a:spcBef>
                <a:spcPts val="0"/>
              </a:spcBef>
              <a:spcAft>
                <a:spcPts val="0"/>
              </a:spcAft>
              <a:buClr>
                <a:schemeClr val="lt1"/>
              </a:buClr>
              <a:buSzPts val="2100"/>
              <a:buNone/>
              <a:defRPr sz="2800">
                <a:solidFill>
                  <a:schemeClr val="lt1"/>
                </a:solidFill>
              </a:defRPr>
            </a:lvl6pPr>
            <a:lvl7pPr lvl="6" algn="ctr" rtl="0">
              <a:lnSpc>
                <a:spcPct val="100000"/>
              </a:lnSpc>
              <a:spcBef>
                <a:spcPts val="0"/>
              </a:spcBef>
              <a:spcAft>
                <a:spcPts val="0"/>
              </a:spcAft>
              <a:buClr>
                <a:schemeClr val="lt1"/>
              </a:buClr>
              <a:buSzPts val="2100"/>
              <a:buNone/>
              <a:defRPr sz="2800">
                <a:solidFill>
                  <a:schemeClr val="lt1"/>
                </a:solidFill>
              </a:defRPr>
            </a:lvl7pPr>
            <a:lvl8pPr lvl="7" algn="ctr" rtl="0">
              <a:lnSpc>
                <a:spcPct val="100000"/>
              </a:lnSpc>
              <a:spcBef>
                <a:spcPts val="0"/>
              </a:spcBef>
              <a:spcAft>
                <a:spcPts val="0"/>
              </a:spcAft>
              <a:buClr>
                <a:schemeClr val="lt1"/>
              </a:buClr>
              <a:buSzPts val="2100"/>
              <a:buNone/>
              <a:defRPr sz="2800">
                <a:solidFill>
                  <a:schemeClr val="lt1"/>
                </a:solidFill>
              </a:defRPr>
            </a:lvl8pPr>
            <a:lvl9pPr lvl="8" algn="ctr" rtl="0">
              <a:lnSpc>
                <a:spcPct val="100000"/>
              </a:lnSpc>
              <a:spcBef>
                <a:spcPts val="0"/>
              </a:spcBef>
              <a:spcAft>
                <a:spcPts val="0"/>
              </a:spcAft>
              <a:buClr>
                <a:schemeClr val="lt1"/>
              </a:buClr>
              <a:buSzPts val="2100"/>
              <a:buNone/>
              <a:defRPr sz="2800">
                <a:solidFill>
                  <a:schemeClr val="lt1"/>
                </a:solidFill>
              </a:defRPr>
            </a:lvl9pPr>
          </a:lstStyle>
          <a:p>
            <a:r>
              <a:rPr lang="en-GB"/>
              <a:t>Click to edit Master subtitle style</a:t>
            </a:r>
            <a:endParaRPr/>
          </a:p>
        </p:txBody>
      </p:sp>
      <p:sp>
        <p:nvSpPr>
          <p:cNvPr id="113" name="Google Shape;113;p27"/>
          <p:cNvSpPr txBox="1">
            <a:spLocks noGrp="1"/>
          </p:cNvSpPr>
          <p:nvPr>
            <p:ph type="title" idx="4"/>
          </p:nvPr>
        </p:nvSpPr>
        <p:spPr>
          <a:xfrm>
            <a:off x="1251333" y="593367"/>
            <a:ext cx="6172400" cy="125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32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r>
              <a:rPr lang="en-GB"/>
              <a:t>Click to edit Master title style</a:t>
            </a:r>
            <a:endParaRPr/>
          </a:p>
        </p:txBody>
      </p:sp>
      <p:sp>
        <p:nvSpPr>
          <p:cNvPr id="114" name="Google Shape;114;p27"/>
          <p:cNvSpPr txBox="1">
            <a:spLocks noGrp="1"/>
          </p:cNvSpPr>
          <p:nvPr>
            <p:ph type="title" idx="5"/>
          </p:nvPr>
        </p:nvSpPr>
        <p:spPr>
          <a:xfrm>
            <a:off x="1397929" y="2424721"/>
            <a:ext cx="2756000" cy="731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2400">
                <a:solidFill>
                  <a:schemeClr val="lt1"/>
                </a:solidFill>
              </a:defRPr>
            </a:lvl1pPr>
            <a:lvl2pPr lvl="1" algn="ctr" rtl="0">
              <a:spcBef>
                <a:spcPts val="0"/>
              </a:spcBef>
              <a:spcAft>
                <a:spcPts val="0"/>
              </a:spcAft>
              <a:buClr>
                <a:schemeClr val="lt1"/>
              </a:buClr>
              <a:buSzPts val="4200"/>
              <a:buNone/>
              <a:defRPr sz="5600">
                <a:solidFill>
                  <a:schemeClr val="lt1"/>
                </a:solidFill>
              </a:defRPr>
            </a:lvl2pPr>
            <a:lvl3pPr lvl="2" algn="ctr" rtl="0">
              <a:spcBef>
                <a:spcPts val="0"/>
              </a:spcBef>
              <a:spcAft>
                <a:spcPts val="0"/>
              </a:spcAft>
              <a:buClr>
                <a:schemeClr val="lt1"/>
              </a:buClr>
              <a:buSzPts val="4200"/>
              <a:buNone/>
              <a:defRPr sz="5600">
                <a:solidFill>
                  <a:schemeClr val="lt1"/>
                </a:solidFill>
              </a:defRPr>
            </a:lvl3pPr>
            <a:lvl4pPr lvl="3" algn="ctr" rtl="0">
              <a:spcBef>
                <a:spcPts val="0"/>
              </a:spcBef>
              <a:spcAft>
                <a:spcPts val="0"/>
              </a:spcAft>
              <a:buClr>
                <a:schemeClr val="lt1"/>
              </a:buClr>
              <a:buSzPts val="4200"/>
              <a:buNone/>
              <a:defRPr sz="5600">
                <a:solidFill>
                  <a:schemeClr val="lt1"/>
                </a:solidFill>
              </a:defRPr>
            </a:lvl4pPr>
            <a:lvl5pPr lvl="4" algn="ctr" rtl="0">
              <a:spcBef>
                <a:spcPts val="0"/>
              </a:spcBef>
              <a:spcAft>
                <a:spcPts val="0"/>
              </a:spcAft>
              <a:buClr>
                <a:schemeClr val="lt1"/>
              </a:buClr>
              <a:buSzPts val="4200"/>
              <a:buNone/>
              <a:defRPr sz="5600">
                <a:solidFill>
                  <a:schemeClr val="lt1"/>
                </a:solidFill>
              </a:defRPr>
            </a:lvl5pPr>
            <a:lvl6pPr lvl="5" algn="ctr" rtl="0">
              <a:spcBef>
                <a:spcPts val="0"/>
              </a:spcBef>
              <a:spcAft>
                <a:spcPts val="0"/>
              </a:spcAft>
              <a:buClr>
                <a:schemeClr val="lt1"/>
              </a:buClr>
              <a:buSzPts val="4200"/>
              <a:buNone/>
              <a:defRPr sz="5600">
                <a:solidFill>
                  <a:schemeClr val="lt1"/>
                </a:solidFill>
              </a:defRPr>
            </a:lvl6pPr>
            <a:lvl7pPr lvl="6" algn="ctr" rtl="0">
              <a:spcBef>
                <a:spcPts val="0"/>
              </a:spcBef>
              <a:spcAft>
                <a:spcPts val="0"/>
              </a:spcAft>
              <a:buClr>
                <a:schemeClr val="lt1"/>
              </a:buClr>
              <a:buSzPts val="4200"/>
              <a:buNone/>
              <a:defRPr sz="5600">
                <a:solidFill>
                  <a:schemeClr val="lt1"/>
                </a:solidFill>
              </a:defRPr>
            </a:lvl7pPr>
            <a:lvl8pPr lvl="7" algn="ctr" rtl="0">
              <a:spcBef>
                <a:spcPts val="0"/>
              </a:spcBef>
              <a:spcAft>
                <a:spcPts val="0"/>
              </a:spcAft>
              <a:buClr>
                <a:schemeClr val="lt1"/>
              </a:buClr>
              <a:buSzPts val="4200"/>
              <a:buNone/>
              <a:defRPr sz="5600">
                <a:solidFill>
                  <a:schemeClr val="lt1"/>
                </a:solidFill>
              </a:defRPr>
            </a:lvl8pPr>
            <a:lvl9pPr lvl="8" algn="ctr" rtl="0">
              <a:spcBef>
                <a:spcPts val="0"/>
              </a:spcBef>
              <a:spcAft>
                <a:spcPts val="0"/>
              </a:spcAft>
              <a:buClr>
                <a:schemeClr val="lt1"/>
              </a:buClr>
              <a:buSzPts val="4200"/>
              <a:buNone/>
              <a:defRPr sz="5600">
                <a:solidFill>
                  <a:schemeClr val="lt1"/>
                </a:solidFill>
              </a:defRPr>
            </a:lvl9pPr>
          </a:lstStyle>
          <a:p>
            <a:r>
              <a:rPr lang="en-GB"/>
              <a:t>Click to edit Master title style</a:t>
            </a:r>
            <a:endParaRPr/>
          </a:p>
        </p:txBody>
      </p:sp>
      <p:sp>
        <p:nvSpPr>
          <p:cNvPr id="115" name="Google Shape;115;p27"/>
          <p:cNvSpPr txBox="1">
            <a:spLocks noGrp="1"/>
          </p:cNvSpPr>
          <p:nvPr>
            <p:ph type="subTitle" idx="6"/>
          </p:nvPr>
        </p:nvSpPr>
        <p:spPr>
          <a:xfrm>
            <a:off x="1397933" y="3099687"/>
            <a:ext cx="2756000" cy="85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867">
                <a:solidFill>
                  <a:schemeClr val="lt1"/>
                </a:solidFill>
              </a:defRPr>
            </a:lvl1pPr>
            <a:lvl2pPr lvl="1" algn="ctr" rtl="0">
              <a:lnSpc>
                <a:spcPct val="100000"/>
              </a:lnSpc>
              <a:spcBef>
                <a:spcPts val="0"/>
              </a:spcBef>
              <a:spcAft>
                <a:spcPts val="0"/>
              </a:spcAft>
              <a:buClr>
                <a:schemeClr val="lt1"/>
              </a:buClr>
              <a:buSzPts val="2100"/>
              <a:buNone/>
              <a:defRPr sz="2800">
                <a:solidFill>
                  <a:schemeClr val="lt1"/>
                </a:solidFill>
              </a:defRPr>
            </a:lvl2pPr>
            <a:lvl3pPr lvl="2" algn="ctr" rtl="0">
              <a:lnSpc>
                <a:spcPct val="100000"/>
              </a:lnSpc>
              <a:spcBef>
                <a:spcPts val="0"/>
              </a:spcBef>
              <a:spcAft>
                <a:spcPts val="0"/>
              </a:spcAft>
              <a:buClr>
                <a:schemeClr val="lt1"/>
              </a:buClr>
              <a:buSzPts val="2100"/>
              <a:buNone/>
              <a:defRPr sz="2800">
                <a:solidFill>
                  <a:schemeClr val="lt1"/>
                </a:solidFill>
              </a:defRPr>
            </a:lvl3pPr>
            <a:lvl4pPr lvl="3" algn="ctr" rtl="0">
              <a:lnSpc>
                <a:spcPct val="100000"/>
              </a:lnSpc>
              <a:spcBef>
                <a:spcPts val="0"/>
              </a:spcBef>
              <a:spcAft>
                <a:spcPts val="0"/>
              </a:spcAft>
              <a:buClr>
                <a:schemeClr val="lt1"/>
              </a:buClr>
              <a:buSzPts val="2100"/>
              <a:buNone/>
              <a:defRPr sz="2800">
                <a:solidFill>
                  <a:schemeClr val="lt1"/>
                </a:solidFill>
              </a:defRPr>
            </a:lvl4pPr>
            <a:lvl5pPr lvl="4" algn="ctr" rtl="0">
              <a:lnSpc>
                <a:spcPct val="100000"/>
              </a:lnSpc>
              <a:spcBef>
                <a:spcPts val="0"/>
              </a:spcBef>
              <a:spcAft>
                <a:spcPts val="0"/>
              </a:spcAft>
              <a:buClr>
                <a:schemeClr val="lt1"/>
              </a:buClr>
              <a:buSzPts val="2100"/>
              <a:buNone/>
              <a:defRPr sz="2800">
                <a:solidFill>
                  <a:schemeClr val="lt1"/>
                </a:solidFill>
              </a:defRPr>
            </a:lvl5pPr>
            <a:lvl6pPr lvl="5" algn="ctr" rtl="0">
              <a:lnSpc>
                <a:spcPct val="100000"/>
              </a:lnSpc>
              <a:spcBef>
                <a:spcPts val="0"/>
              </a:spcBef>
              <a:spcAft>
                <a:spcPts val="0"/>
              </a:spcAft>
              <a:buClr>
                <a:schemeClr val="lt1"/>
              </a:buClr>
              <a:buSzPts val="2100"/>
              <a:buNone/>
              <a:defRPr sz="2800">
                <a:solidFill>
                  <a:schemeClr val="lt1"/>
                </a:solidFill>
              </a:defRPr>
            </a:lvl6pPr>
            <a:lvl7pPr lvl="6" algn="ctr" rtl="0">
              <a:lnSpc>
                <a:spcPct val="100000"/>
              </a:lnSpc>
              <a:spcBef>
                <a:spcPts val="0"/>
              </a:spcBef>
              <a:spcAft>
                <a:spcPts val="0"/>
              </a:spcAft>
              <a:buClr>
                <a:schemeClr val="lt1"/>
              </a:buClr>
              <a:buSzPts val="2100"/>
              <a:buNone/>
              <a:defRPr sz="2800">
                <a:solidFill>
                  <a:schemeClr val="lt1"/>
                </a:solidFill>
              </a:defRPr>
            </a:lvl7pPr>
            <a:lvl8pPr lvl="7" algn="ctr" rtl="0">
              <a:lnSpc>
                <a:spcPct val="100000"/>
              </a:lnSpc>
              <a:spcBef>
                <a:spcPts val="0"/>
              </a:spcBef>
              <a:spcAft>
                <a:spcPts val="0"/>
              </a:spcAft>
              <a:buClr>
                <a:schemeClr val="lt1"/>
              </a:buClr>
              <a:buSzPts val="2100"/>
              <a:buNone/>
              <a:defRPr sz="2800">
                <a:solidFill>
                  <a:schemeClr val="lt1"/>
                </a:solidFill>
              </a:defRPr>
            </a:lvl8pPr>
            <a:lvl9pPr lvl="8" algn="ctr" rtl="0">
              <a:lnSpc>
                <a:spcPct val="100000"/>
              </a:lnSpc>
              <a:spcBef>
                <a:spcPts val="0"/>
              </a:spcBef>
              <a:spcAft>
                <a:spcPts val="0"/>
              </a:spcAft>
              <a:buClr>
                <a:schemeClr val="lt1"/>
              </a:buClr>
              <a:buSzPts val="2100"/>
              <a:buNone/>
              <a:defRPr sz="2800">
                <a:solidFill>
                  <a:schemeClr val="lt1"/>
                </a:solidFill>
              </a:defRPr>
            </a:lvl9pPr>
          </a:lstStyle>
          <a:p>
            <a:r>
              <a:rPr lang="en-GB"/>
              <a:t>Click to edit Master subtitle style</a:t>
            </a:r>
            <a:endParaRPr/>
          </a:p>
        </p:txBody>
      </p:sp>
      <p:sp>
        <p:nvSpPr>
          <p:cNvPr id="116" name="Google Shape;116;p27"/>
          <p:cNvSpPr txBox="1">
            <a:spLocks noGrp="1"/>
          </p:cNvSpPr>
          <p:nvPr>
            <p:ph type="title" idx="7"/>
          </p:nvPr>
        </p:nvSpPr>
        <p:spPr>
          <a:xfrm>
            <a:off x="4717996" y="4433380"/>
            <a:ext cx="2756000" cy="731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2400">
                <a:solidFill>
                  <a:schemeClr val="lt1"/>
                </a:solidFill>
              </a:defRPr>
            </a:lvl1pPr>
            <a:lvl2pPr lvl="1" algn="ctr" rtl="0">
              <a:spcBef>
                <a:spcPts val="0"/>
              </a:spcBef>
              <a:spcAft>
                <a:spcPts val="0"/>
              </a:spcAft>
              <a:buClr>
                <a:schemeClr val="lt1"/>
              </a:buClr>
              <a:buSzPts val="4200"/>
              <a:buNone/>
              <a:defRPr sz="5600">
                <a:solidFill>
                  <a:schemeClr val="lt1"/>
                </a:solidFill>
              </a:defRPr>
            </a:lvl2pPr>
            <a:lvl3pPr lvl="2" algn="ctr" rtl="0">
              <a:spcBef>
                <a:spcPts val="0"/>
              </a:spcBef>
              <a:spcAft>
                <a:spcPts val="0"/>
              </a:spcAft>
              <a:buClr>
                <a:schemeClr val="lt1"/>
              </a:buClr>
              <a:buSzPts val="4200"/>
              <a:buNone/>
              <a:defRPr sz="5600">
                <a:solidFill>
                  <a:schemeClr val="lt1"/>
                </a:solidFill>
              </a:defRPr>
            </a:lvl3pPr>
            <a:lvl4pPr lvl="3" algn="ctr" rtl="0">
              <a:spcBef>
                <a:spcPts val="0"/>
              </a:spcBef>
              <a:spcAft>
                <a:spcPts val="0"/>
              </a:spcAft>
              <a:buClr>
                <a:schemeClr val="lt1"/>
              </a:buClr>
              <a:buSzPts val="4200"/>
              <a:buNone/>
              <a:defRPr sz="5600">
                <a:solidFill>
                  <a:schemeClr val="lt1"/>
                </a:solidFill>
              </a:defRPr>
            </a:lvl4pPr>
            <a:lvl5pPr lvl="4" algn="ctr" rtl="0">
              <a:spcBef>
                <a:spcPts val="0"/>
              </a:spcBef>
              <a:spcAft>
                <a:spcPts val="0"/>
              </a:spcAft>
              <a:buClr>
                <a:schemeClr val="lt1"/>
              </a:buClr>
              <a:buSzPts val="4200"/>
              <a:buNone/>
              <a:defRPr sz="5600">
                <a:solidFill>
                  <a:schemeClr val="lt1"/>
                </a:solidFill>
              </a:defRPr>
            </a:lvl5pPr>
            <a:lvl6pPr lvl="5" algn="ctr" rtl="0">
              <a:spcBef>
                <a:spcPts val="0"/>
              </a:spcBef>
              <a:spcAft>
                <a:spcPts val="0"/>
              </a:spcAft>
              <a:buClr>
                <a:schemeClr val="lt1"/>
              </a:buClr>
              <a:buSzPts val="4200"/>
              <a:buNone/>
              <a:defRPr sz="5600">
                <a:solidFill>
                  <a:schemeClr val="lt1"/>
                </a:solidFill>
              </a:defRPr>
            </a:lvl6pPr>
            <a:lvl7pPr lvl="6" algn="ctr" rtl="0">
              <a:spcBef>
                <a:spcPts val="0"/>
              </a:spcBef>
              <a:spcAft>
                <a:spcPts val="0"/>
              </a:spcAft>
              <a:buClr>
                <a:schemeClr val="lt1"/>
              </a:buClr>
              <a:buSzPts val="4200"/>
              <a:buNone/>
              <a:defRPr sz="5600">
                <a:solidFill>
                  <a:schemeClr val="lt1"/>
                </a:solidFill>
              </a:defRPr>
            </a:lvl7pPr>
            <a:lvl8pPr lvl="7" algn="ctr" rtl="0">
              <a:spcBef>
                <a:spcPts val="0"/>
              </a:spcBef>
              <a:spcAft>
                <a:spcPts val="0"/>
              </a:spcAft>
              <a:buClr>
                <a:schemeClr val="lt1"/>
              </a:buClr>
              <a:buSzPts val="4200"/>
              <a:buNone/>
              <a:defRPr sz="5600">
                <a:solidFill>
                  <a:schemeClr val="lt1"/>
                </a:solidFill>
              </a:defRPr>
            </a:lvl8pPr>
            <a:lvl9pPr lvl="8" algn="ctr" rtl="0">
              <a:spcBef>
                <a:spcPts val="0"/>
              </a:spcBef>
              <a:spcAft>
                <a:spcPts val="0"/>
              </a:spcAft>
              <a:buClr>
                <a:schemeClr val="lt1"/>
              </a:buClr>
              <a:buSzPts val="4200"/>
              <a:buNone/>
              <a:defRPr sz="5600">
                <a:solidFill>
                  <a:schemeClr val="lt1"/>
                </a:solidFill>
              </a:defRPr>
            </a:lvl9pPr>
          </a:lstStyle>
          <a:p>
            <a:r>
              <a:rPr lang="en-GB"/>
              <a:t>Click to edit Master title style</a:t>
            </a:r>
            <a:endParaRPr/>
          </a:p>
        </p:txBody>
      </p:sp>
      <p:sp>
        <p:nvSpPr>
          <p:cNvPr id="117" name="Google Shape;117;p27"/>
          <p:cNvSpPr txBox="1">
            <a:spLocks noGrp="1"/>
          </p:cNvSpPr>
          <p:nvPr>
            <p:ph type="subTitle" idx="8"/>
          </p:nvPr>
        </p:nvSpPr>
        <p:spPr>
          <a:xfrm>
            <a:off x="4717997" y="5108345"/>
            <a:ext cx="2756000" cy="85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867">
                <a:solidFill>
                  <a:schemeClr val="lt1"/>
                </a:solidFill>
              </a:defRPr>
            </a:lvl1pPr>
            <a:lvl2pPr lvl="1" algn="ctr" rtl="0">
              <a:lnSpc>
                <a:spcPct val="100000"/>
              </a:lnSpc>
              <a:spcBef>
                <a:spcPts val="0"/>
              </a:spcBef>
              <a:spcAft>
                <a:spcPts val="0"/>
              </a:spcAft>
              <a:buClr>
                <a:schemeClr val="lt1"/>
              </a:buClr>
              <a:buSzPts val="2100"/>
              <a:buNone/>
              <a:defRPr sz="2800">
                <a:solidFill>
                  <a:schemeClr val="lt1"/>
                </a:solidFill>
              </a:defRPr>
            </a:lvl2pPr>
            <a:lvl3pPr lvl="2" algn="ctr" rtl="0">
              <a:lnSpc>
                <a:spcPct val="100000"/>
              </a:lnSpc>
              <a:spcBef>
                <a:spcPts val="0"/>
              </a:spcBef>
              <a:spcAft>
                <a:spcPts val="0"/>
              </a:spcAft>
              <a:buClr>
                <a:schemeClr val="lt1"/>
              </a:buClr>
              <a:buSzPts val="2100"/>
              <a:buNone/>
              <a:defRPr sz="2800">
                <a:solidFill>
                  <a:schemeClr val="lt1"/>
                </a:solidFill>
              </a:defRPr>
            </a:lvl3pPr>
            <a:lvl4pPr lvl="3" algn="ctr" rtl="0">
              <a:lnSpc>
                <a:spcPct val="100000"/>
              </a:lnSpc>
              <a:spcBef>
                <a:spcPts val="0"/>
              </a:spcBef>
              <a:spcAft>
                <a:spcPts val="0"/>
              </a:spcAft>
              <a:buClr>
                <a:schemeClr val="lt1"/>
              </a:buClr>
              <a:buSzPts val="2100"/>
              <a:buNone/>
              <a:defRPr sz="2800">
                <a:solidFill>
                  <a:schemeClr val="lt1"/>
                </a:solidFill>
              </a:defRPr>
            </a:lvl4pPr>
            <a:lvl5pPr lvl="4" algn="ctr" rtl="0">
              <a:lnSpc>
                <a:spcPct val="100000"/>
              </a:lnSpc>
              <a:spcBef>
                <a:spcPts val="0"/>
              </a:spcBef>
              <a:spcAft>
                <a:spcPts val="0"/>
              </a:spcAft>
              <a:buClr>
                <a:schemeClr val="lt1"/>
              </a:buClr>
              <a:buSzPts val="2100"/>
              <a:buNone/>
              <a:defRPr sz="2800">
                <a:solidFill>
                  <a:schemeClr val="lt1"/>
                </a:solidFill>
              </a:defRPr>
            </a:lvl5pPr>
            <a:lvl6pPr lvl="5" algn="ctr" rtl="0">
              <a:lnSpc>
                <a:spcPct val="100000"/>
              </a:lnSpc>
              <a:spcBef>
                <a:spcPts val="0"/>
              </a:spcBef>
              <a:spcAft>
                <a:spcPts val="0"/>
              </a:spcAft>
              <a:buClr>
                <a:schemeClr val="lt1"/>
              </a:buClr>
              <a:buSzPts val="2100"/>
              <a:buNone/>
              <a:defRPr sz="2800">
                <a:solidFill>
                  <a:schemeClr val="lt1"/>
                </a:solidFill>
              </a:defRPr>
            </a:lvl6pPr>
            <a:lvl7pPr lvl="6" algn="ctr" rtl="0">
              <a:lnSpc>
                <a:spcPct val="100000"/>
              </a:lnSpc>
              <a:spcBef>
                <a:spcPts val="0"/>
              </a:spcBef>
              <a:spcAft>
                <a:spcPts val="0"/>
              </a:spcAft>
              <a:buClr>
                <a:schemeClr val="lt1"/>
              </a:buClr>
              <a:buSzPts val="2100"/>
              <a:buNone/>
              <a:defRPr sz="2800">
                <a:solidFill>
                  <a:schemeClr val="lt1"/>
                </a:solidFill>
              </a:defRPr>
            </a:lvl7pPr>
            <a:lvl8pPr lvl="7" algn="ctr" rtl="0">
              <a:lnSpc>
                <a:spcPct val="100000"/>
              </a:lnSpc>
              <a:spcBef>
                <a:spcPts val="0"/>
              </a:spcBef>
              <a:spcAft>
                <a:spcPts val="0"/>
              </a:spcAft>
              <a:buClr>
                <a:schemeClr val="lt1"/>
              </a:buClr>
              <a:buSzPts val="2100"/>
              <a:buNone/>
              <a:defRPr sz="2800">
                <a:solidFill>
                  <a:schemeClr val="lt1"/>
                </a:solidFill>
              </a:defRPr>
            </a:lvl8pPr>
            <a:lvl9pPr lvl="8" algn="ctr" rtl="0">
              <a:lnSpc>
                <a:spcPct val="100000"/>
              </a:lnSpc>
              <a:spcBef>
                <a:spcPts val="0"/>
              </a:spcBef>
              <a:spcAft>
                <a:spcPts val="0"/>
              </a:spcAft>
              <a:buClr>
                <a:schemeClr val="lt1"/>
              </a:buClr>
              <a:buSzPts val="2100"/>
              <a:buNone/>
              <a:defRPr sz="2800">
                <a:solidFill>
                  <a:schemeClr val="lt1"/>
                </a:solidFill>
              </a:defRPr>
            </a:lvl9pPr>
          </a:lstStyle>
          <a:p>
            <a:r>
              <a:rPr lang="en-GB"/>
              <a:t>Click to edit Master subtitle style</a:t>
            </a:r>
            <a:endParaRPr/>
          </a:p>
        </p:txBody>
      </p:sp>
      <p:sp>
        <p:nvSpPr>
          <p:cNvPr id="118" name="Google Shape;118;p27"/>
          <p:cNvSpPr txBox="1">
            <a:spLocks noGrp="1"/>
          </p:cNvSpPr>
          <p:nvPr>
            <p:ph type="title" idx="9"/>
          </p:nvPr>
        </p:nvSpPr>
        <p:spPr>
          <a:xfrm>
            <a:off x="8038071" y="4433380"/>
            <a:ext cx="2756000" cy="731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2400">
                <a:solidFill>
                  <a:schemeClr val="lt1"/>
                </a:solidFill>
              </a:defRPr>
            </a:lvl1pPr>
            <a:lvl2pPr lvl="1" algn="ctr" rtl="0">
              <a:spcBef>
                <a:spcPts val="0"/>
              </a:spcBef>
              <a:spcAft>
                <a:spcPts val="0"/>
              </a:spcAft>
              <a:buClr>
                <a:schemeClr val="lt1"/>
              </a:buClr>
              <a:buSzPts val="4200"/>
              <a:buNone/>
              <a:defRPr sz="5600">
                <a:solidFill>
                  <a:schemeClr val="lt1"/>
                </a:solidFill>
              </a:defRPr>
            </a:lvl2pPr>
            <a:lvl3pPr lvl="2" algn="ctr" rtl="0">
              <a:spcBef>
                <a:spcPts val="0"/>
              </a:spcBef>
              <a:spcAft>
                <a:spcPts val="0"/>
              </a:spcAft>
              <a:buClr>
                <a:schemeClr val="lt1"/>
              </a:buClr>
              <a:buSzPts val="4200"/>
              <a:buNone/>
              <a:defRPr sz="5600">
                <a:solidFill>
                  <a:schemeClr val="lt1"/>
                </a:solidFill>
              </a:defRPr>
            </a:lvl3pPr>
            <a:lvl4pPr lvl="3" algn="ctr" rtl="0">
              <a:spcBef>
                <a:spcPts val="0"/>
              </a:spcBef>
              <a:spcAft>
                <a:spcPts val="0"/>
              </a:spcAft>
              <a:buClr>
                <a:schemeClr val="lt1"/>
              </a:buClr>
              <a:buSzPts val="4200"/>
              <a:buNone/>
              <a:defRPr sz="5600">
                <a:solidFill>
                  <a:schemeClr val="lt1"/>
                </a:solidFill>
              </a:defRPr>
            </a:lvl4pPr>
            <a:lvl5pPr lvl="4" algn="ctr" rtl="0">
              <a:spcBef>
                <a:spcPts val="0"/>
              </a:spcBef>
              <a:spcAft>
                <a:spcPts val="0"/>
              </a:spcAft>
              <a:buClr>
                <a:schemeClr val="lt1"/>
              </a:buClr>
              <a:buSzPts val="4200"/>
              <a:buNone/>
              <a:defRPr sz="5600">
                <a:solidFill>
                  <a:schemeClr val="lt1"/>
                </a:solidFill>
              </a:defRPr>
            </a:lvl5pPr>
            <a:lvl6pPr lvl="5" algn="ctr" rtl="0">
              <a:spcBef>
                <a:spcPts val="0"/>
              </a:spcBef>
              <a:spcAft>
                <a:spcPts val="0"/>
              </a:spcAft>
              <a:buClr>
                <a:schemeClr val="lt1"/>
              </a:buClr>
              <a:buSzPts val="4200"/>
              <a:buNone/>
              <a:defRPr sz="5600">
                <a:solidFill>
                  <a:schemeClr val="lt1"/>
                </a:solidFill>
              </a:defRPr>
            </a:lvl6pPr>
            <a:lvl7pPr lvl="6" algn="ctr" rtl="0">
              <a:spcBef>
                <a:spcPts val="0"/>
              </a:spcBef>
              <a:spcAft>
                <a:spcPts val="0"/>
              </a:spcAft>
              <a:buClr>
                <a:schemeClr val="lt1"/>
              </a:buClr>
              <a:buSzPts val="4200"/>
              <a:buNone/>
              <a:defRPr sz="5600">
                <a:solidFill>
                  <a:schemeClr val="lt1"/>
                </a:solidFill>
              </a:defRPr>
            </a:lvl7pPr>
            <a:lvl8pPr lvl="7" algn="ctr" rtl="0">
              <a:spcBef>
                <a:spcPts val="0"/>
              </a:spcBef>
              <a:spcAft>
                <a:spcPts val="0"/>
              </a:spcAft>
              <a:buClr>
                <a:schemeClr val="lt1"/>
              </a:buClr>
              <a:buSzPts val="4200"/>
              <a:buNone/>
              <a:defRPr sz="5600">
                <a:solidFill>
                  <a:schemeClr val="lt1"/>
                </a:solidFill>
              </a:defRPr>
            </a:lvl8pPr>
            <a:lvl9pPr lvl="8" algn="ctr" rtl="0">
              <a:spcBef>
                <a:spcPts val="0"/>
              </a:spcBef>
              <a:spcAft>
                <a:spcPts val="0"/>
              </a:spcAft>
              <a:buClr>
                <a:schemeClr val="lt1"/>
              </a:buClr>
              <a:buSzPts val="4200"/>
              <a:buNone/>
              <a:defRPr sz="5600">
                <a:solidFill>
                  <a:schemeClr val="lt1"/>
                </a:solidFill>
              </a:defRPr>
            </a:lvl9pPr>
          </a:lstStyle>
          <a:p>
            <a:r>
              <a:rPr lang="en-GB"/>
              <a:t>Click to edit Master title style</a:t>
            </a:r>
            <a:endParaRPr/>
          </a:p>
        </p:txBody>
      </p:sp>
      <p:sp>
        <p:nvSpPr>
          <p:cNvPr id="119" name="Google Shape;119;p27"/>
          <p:cNvSpPr txBox="1">
            <a:spLocks noGrp="1"/>
          </p:cNvSpPr>
          <p:nvPr>
            <p:ph type="subTitle" idx="13"/>
          </p:nvPr>
        </p:nvSpPr>
        <p:spPr>
          <a:xfrm>
            <a:off x="8038069" y="5108345"/>
            <a:ext cx="2756000" cy="85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867">
                <a:solidFill>
                  <a:schemeClr val="lt1"/>
                </a:solidFill>
              </a:defRPr>
            </a:lvl1pPr>
            <a:lvl2pPr lvl="1" algn="ctr" rtl="0">
              <a:lnSpc>
                <a:spcPct val="100000"/>
              </a:lnSpc>
              <a:spcBef>
                <a:spcPts val="0"/>
              </a:spcBef>
              <a:spcAft>
                <a:spcPts val="0"/>
              </a:spcAft>
              <a:buClr>
                <a:schemeClr val="lt1"/>
              </a:buClr>
              <a:buSzPts val="2100"/>
              <a:buNone/>
              <a:defRPr sz="2800">
                <a:solidFill>
                  <a:schemeClr val="lt1"/>
                </a:solidFill>
              </a:defRPr>
            </a:lvl2pPr>
            <a:lvl3pPr lvl="2" algn="ctr" rtl="0">
              <a:lnSpc>
                <a:spcPct val="100000"/>
              </a:lnSpc>
              <a:spcBef>
                <a:spcPts val="0"/>
              </a:spcBef>
              <a:spcAft>
                <a:spcPts val="0"/>
              </a:spcAft>
              <a:buClr>
                <a:schemeClr val="lt1"/>
              </a:buClr>
              <a:buSzPts val="2100"/>
              <a:buNone/>
              <a:defRPr sz="2800">
                <a:solidFill>
                  <a:schemeClr val="lt1"/>
                </a:solidFill>
              </a:defRPr>
            </a:lvl3pPr>
            <a:lvl4pPr lvl="3" algn="ctr" rtl="0">
              <a:lnSpc>
                <a:spcPct val="100000"/>
              </a:lnSpc>
              <a:spcBef>
                <a:spcPts val="0"/>
              </a:spcBef>
              <a:spcAft>
                <a:spcPts val="0"/>
              </a:spcAft>
              <a:buClr>
                <a:schemeClr val="lt1"/>
              </a:buClr>
              <a:buSzPts val="2100"/>
              <a:buNone/>
              <a:defRPr sz="2800">
                <a:solidFill>
                  <a:schemeClr val="lt1"/>
                </a:solidFill>
              </a:defRPr>
            </a:lvl4pPr>
            <a:lvl5pPr lvl="4" algn="ctr" rtl="0">
              <a:lnSpc>
                <a:spcPct val="100000"/>
              </a:lnSpc>
              <a:spcBef>
                <a:spcPts val="0"/>
              </a:spcBef>
              <a:spcAft>
                <a:spcPts val="0"/>
              </a:spcAft>
              <a:buClr>
                <a:schemeClr val="lt1"/>
              </a:buClr>
              <a:buSzPts val="2100"/>
              <a:buNone/>
              <a:defRPr sz="2800">
                <a:solidFill>
                  <a:schemeClr val="lt1"/>
                </a:solidFill>
              </a:defRPr>
            </a:lvl5pPr>
            <a:lvl6pPr lvl="5" algn="ctr" rtl="0">
              <a:lnSpc>
                <a:spcPct val="100000"/>
              </a:lnSpc>
              <a:spcBef>
                <a:spcPts val="0"/>
              </a:spcBef>
              <a:spcAft>
                <a:spcPts val="0"/>
              </a:spcAft>
              <a:buClr>
                <a:schemeClr val="lt1"/>
              </a:buClr>
              <a:buSzPts val="2100"/>
              <a:buNone/>
              <a:defRPr sz="2800">
                <a:solidFill>
                  <a:schemeClr val="lt1"/>
                </a:solidFill>
              </a:defRPr>
            </a:lvl6pPr>
            <a:lvl7pPr lvl="6" algn="ctr" rtl="0">
              <a:lnSpc>
                <a:spcPct val="100000"/>
              </a:lnSpc>
              <a:spcBef>
                <a:spcPts val="0"/>
              </a:spcBef>
              <a:spcAft>
                <a:spcPts val="0"/>
              </a:spcAft>
              <a:buClr>
                <a:schemeClr val="lt1"/>
              </a:buClr>
              <a:buSzPts val="2100"/>
              <a:buNone/>
              <a:defRPr sz="2800">
                <a:solidFill>
                  <a:schemeClr val="lt1"/>
                </a:solidFill>
              </a:defRPr>
            </a:lvl7pPr>
            <a:lvl8pPr lvl="7" algn="ctr" rtl="0">
              <a:lnSpc>
                <a:spcPct val="100000"/>
              </a:lnSpc>
              <a:spcBef>
                <a:spcPts val="0"/>
              </a:spcBef>
              <a:spcAft>
                <a:spcPts val="0"/>
              </a:spcAft>
              <a:buClr>
                <a:schemeClr val="lt1"/>
              </a:buClr>
              <a:buSzPts val="2100"/>
              <a:buNone/>
              <a:defRPr sz="2800">
                <a:solidFill>
                  <a:schemeClr val="lt1"/>
                </a:solidFill>
              </a:defRPr>
            </a:lvl8pPr>
            <a:lvl9pPr lvl="8" algn="ctr" rtl="0">
              <a:lnSpc>
                <a:spcPct val="100000"/>
              </a:lnSpc>
              <a:spcBef>
                <a:spcPts val="0"/>
              </a:spcBef>
              <a:spcAft>
                <a:spcPts val="0"/>
              </a:spcAft>
              <a:buClr>
                <a:schemeClr val="lt1"/>
              </a:buClr>
              <a:buSzPts val="2100"/>
              <a:buNone/>
              <a:defRPr sz="2800">
                <a:solidFill>
                  <a:schemeClr val="lt1"/>
                </a:solidFill>
              </a:defRPr>
            </a:lvl9pPr>
          </a:lstStyle>
          <a:p>
            <a:r>
              <a:rPr lang="en-GB"/>
              <a:t>Click to edit Master subtitle style</a:t>
            </a:r>
            <a:endParaRPr/>
          </a:p>
        </p:txBody>
      </p:sp>
      <p:sp>
        <p:nvSpPr>
          <p:cNvPr id="120" name="Google Shape;120;p27"/>
          <p:cNvSpPr txBox="1">
            <a:spLocks noGrp="1"/>
          </p:cNvSpPr>
          <p:nvPr>
            <p:ph type="title" idx="14"/>
          </p:nvPr>
        </p:nvSpPr>
        <p:spPr>
          <a:xfrm>
            <a:off x="1397929" y="4433380"/>
            <a:ext cx="2756000" cy="731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2400">
                <a:solidFill>
                  <a:schemeClr val="lt1"/>
                </a:solidFill>
              </a:defRPr>
            </a:lvl1pPr>
            <a:lvl2pPr lvl="1" algn="ctr" rtl="0">
              <a:spcBef>
                <a:spcPts val="0"/>
              </a:spcBef>
              <a:spcAft>
                <a:spcPts val="0"/>
              </a:spcAft>
              <a:buClr>
                <a:schemeClr val="lt1"/>
              </a:buClr>
              <a:buSzPts val="4200"/>
              <a:buNone/>
              <a:defRPr sz="5600">
                <a:solidFill>
                  <a:schemeClr val="lt1"/>
                </a:solidFill>
              </a:defRPr>
            </a:lvl2pPr>
            <a:lvl3pPr lvl="2" algn="ctr" rtl="0">
              <a:spcBef>
                <a:spcPts val="0"/>
              </a:spcBef>
              <a:spcAft>
                <a:spcPts val="0"/>
              </a:spcAft>
              <a:buClr>
                <a:schemeClr val="lt1"/>
              </a:buClr>
              <a:buSzPts val="4200"/>
              <a:buNone/>
              <a:defRPr sz="5600">
                <a:solidFill>
                  <a:schemeClr val="lt1"/>
                </a:solidFill>
              </a:defRPr>
            </a:lvl3pPr>
            <a:lvl4pPr lvl="3" algn="ctr" rtl="0">
              <a:spcBef>
                <a:spcPts val="0"/>
              </a:spcBef>
              <a:spcAft>
                <a:spcPts val="0"/>
              </a:spcAft>
              <a:buClr>
                <a:schemeClr val="lt1"/>
              </a:buClr>
              <a:buSzPts val="4200"/>
              <a:buNone/>
              <a:defRPr sz="5600">
                <a:solidFill>
                  <a:schemeClr val="lt1"/>
                </a:solidFill>
              </a:defRPr>
            </a:lvl4pPr>
            <a:lvl5pPr lvl="4" algn="ctr" rtl="0">
              <a:spcBef>
                <a:spcPts val="0"/>
              </a:spcBef>
              <a:spcAft>
                <a:spcPts val="0"/>
              </a:spcAft>
              <a:buClr>
                <a:schemeClr val="lt1"/>
              </a:buClr>
              <a:buSzPts val="4200"/>
              <a:buNone/>
              <a:defRPr sz="5600">
                <a:solidFill>
                  <a:schemeClr val="lt1"/>
                </a:solidFill>
              </a:defRPr>
            </a:lvl5pPr>
            <a:lvl6pPr lvl="5" algn="ctr" rtl="0">
              <a:spcBef>
                <a:spcPts val="0"/>
              </a:spcBef>
              <a:spcAft>
                <a:spcPts val="0"/>
              </a:spcAft>
              <a:buClr>
                <a:schemeClr val="lt1"/>
              </a:buClr>
              <a:buSzPts val="4200"/>
              <a:buNone/>
              <a:defRPr sz="5600">
                <a:solidFill>
                  <a:schemeClr val="lt1"/>
                </a:solidFill>
              </a:defRPr>
            </a:lvl6pPr>
            <a:lvl7pPr lvl="6" algn="ctr" rtl="0">
              <a:spcBef>
                <a:spcPts val="0"/>
              </a:spcBef>
              <a:spcAft>
                <a:spcPts val="0"/>
              </a:spcAft>
              <a:buClr>
                <a:schemeClr val="lt1"/>
              </a:buClr>
              <a:buSzPts val="4200"/>
              <a:buNone/>
              <a:defRPr sz="5600">
                <a:solidFill>
                  <a:schemeClr val="lt1"/>
                </a:solidFill>
              </a:defRPr>
            </a:lvl7pPr>
            <a:lvl8pPr lvl="7" algn="ctr" rtl="0">
              <a:spcBef>
                <a:spcPts val="0"/>
              </a:spcBef>
              <a:spcAft>
                <a:spcPts val="0"/>
              </a:spcAft>
              <a:buClr>
                <a:schemeClr val="lt1"/>
              </a:buClr>
              <a:buSzPts val="4200"/>
              <a:buNone/>
              <a:defRPr sz="5600">
                <a:solidFill>
                  <a:schemeClr val="lt1"/>
                </a:solidFill>
              </a:defRPr>
            </a:lvl8pPr>
            <a:lvl9pPr lvl="8" algn="ctr" rtl="0">
              <a:spcBef>
                <a:spcPts val="0"/>
              </a:spcBef>
              <a:spcAft>
                <a:spcPts val="0"/>
              </a:spcAft>
              <a:buClr>
                <a:schemeClr val="lt1"/>
              </a:buClr>
              <a:buSzPts val="4200"/>
              <a:buNone/>
              <a:defRPr sz="5600">
                <a:solidFill>
                  <a:schemeClr val="lt1"/>
                </a:solidFill>
              </a:defRPr>
            </a:lvl9pPr>
          </a:lstStyle>
          <a:p>
            <a:r>
              <a:rPr lang="en-GB"/>
              <a:t>Click to edit Master title style</a:t>
            </a:r>
            <a:endParaRPr/>
          </a:p>
        </p:txBody>
      </p:sp>
      <p:sp>
        <p:nvSpPr>
          <p:cNvPr id="121" name="Google Shape;121;p27"/>
          <p:cNvSpPr txBox="1">
            <a:spLocks noGrp="1"/>
          </p:cNvSpPr>
          <p:nvPr>
            <p:ph type="subTitle" idx="15"/>
          </p:nvPr>
        </p:nvSpPr>
        <p:spPr>
          <a:xfrm>
            <a:off x="1397933" y="5108345"/>
            <a:ext cx="2756000" cy="85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867">
                <a:solidFill>
                  <a:schemeClr val="lt1"/>
                </a:solidFill>
              </a:defRPr>
            </a:lvl1pPr>
            <a:lvl2pPr lvl="1" algn="ctr" rtl="0">
              <a:lnSpc>
                <a:spcPct val="100000"/>
              </a:lnSpc>
              <a:spcBef>
                <a:spcPts val="0"/>
              </a:spcBef>
              <a:spcAft>
                <a:spcPts val="0"/>
              </a:spcAft>
              <a:buClr>
                <a:schemeClr val="lt1"/>
              </a:buClr>
              <a:buSzPts val="2100"/>
              <a:buNone/>
              <a:defRPr sz="2800">
                <a:solidFill>
                  <a:schemeClr val="lt1"/>
                </a:solidFill>
              </a:defRPr>
            </a:lvl2pPr>
            <a:lvl3pPr lvl="2" algn="ctr" rtl="0">
              <a:lnSpc>
                <a:spcPct val="100000"/>
              </a:lnSpc>
              <a:spcBef>
                <a:spcPts val="0"/>
              </a:spcBef>
              <a:spcAft>
                <a:spcPts val="0"/>
              </a:spcAft>
              <a:buClr>
                <a:schemeClr val="lt1"/>
              </a:buClr>
              <a:buSzPts val="2100"/>
              <a:buNone/>
              <a:defRPr sz="2800">
                <a:solidFill>
                  <a:schemeClr val="lt1"/>
                </a:solidFill>
              </a:defRPr>
            </a:lvl3pPr>
            <a:lvl4pPr lvl="3" algn="ctr" rtl="0">
              <a:lnSpc>
                <a:spcPct val="100000"/>
              </a:lnSpc>
              <a:spcBef>
                <a:spcPts val="0"/>
              </a:spcBef>
              <a:spcAft>
                <a:spcPts val="0"/>
              </a:spcAft>
              <a:buClr>
                <a:schemeClr val="lt1"/>
              </a:buClr>
              <a:buSzPts val="2100"/>
              <a:buNone/>
              <a:defRPr sz="2800">
                <a:solidFill>
                  <a:schemeClr val="lt1"/>
                </a:solidFill>
              </a:defRPr>
            </a:lvl4pPr>
            <a:lvl5pPr lvl="4" algn="ctr" rtl="0">
              <a:lnSpc>
                <a:spcPct val="100000"/>
              </a:lnSpc>
              <a:spcBef>
                <a:spcPts val="0"/>
              </a:spcBef>
              <a:spcAft>
                <a:spcPts val="0"/>
              </a:spcAft>
              <a:buClr>
                <a:schemeClr val="lt1"/>
              </a:buClr>
              <a:buSzPts val="2100"/>
              <a:buNone/>
              <a:defRPr sz="2800">
                <a:solidFill>
                  <a:schemeClr val="lt1"/>
                </a:solidFill>
              </a:defRPr>
            </a:lvl5pPr>
            <a:lvl6pPr lvl="5" algn="ctr" rtl="0">
              <a:lnSpc>
                <a:spcPct val="100000"/>
              </a:lnSpc>
              <a:spcBef>
                <a:spcPts val="0"/>
              </a:spcBef>
              <a:spcAft>
                <a:spcPts val="0"/>
              </a:spcAft>
              <a:buClr>
                <a:schemeClr val="lt1"/>
              </a:buClr>
              <a:buSzPts val="2100"/>
              <a:buNone/>
              <a:defRPr sz="2800">
                <a:solidFill>
                  <a:schemeClr val="lt1"/>
                </a:solidFill>
              </a:defRPr>
            </a:lvl6pPr>
            <a:lvl7pPr lvl="6" algn="ctr" rtl="0">
              <a:lnSpc>
                <a:spcPct val="100000"/>
              </a:lnSpc>
              <a:spcBef>
                <a:spcPts val="0"/>
              </a:spcBef>
              <a:spcAft>
                <a:spcPts val="0"/>
              </a:spcAft>
              <a:buClr>
                <a:schemeClr val="lt1"/>
              </a:buClr>
              <a:buSzPts val="2100"/>
              <a:buNone/>
              <a:defRPr sz="2800">
                <a:solidFill>
                  <a:schemeClr val="lt1"/>
                </a:solidFill>
              </a:defRPr>
            </a:lvl7pPr>
            <a:lvl8pPr lvl="7" algn="ctr" rtl="0">
              <a:lnSpc>
                <a:spcPct val="100000"/>
              </a:lnSpc>
              <a:spcBef>
                <a:spcPts val="0"/>
              </a:spcBef>
              <a:spcAft>
                <a:spcPts val="0"/>
              </a:spcAft>
              <a:buClr>
                <a:schemeClr val="lt1"/>
              </a:buClr>
              <a:buSzPts val="2100"/>
              <a:buNone/>
              <a:defRPr sz="2800">
                <a:solidFill>
                  <a:schemeClr val="lt1"/>
                </a:solidFill>
              </a:defRPr>
            </a:lvl8pPr>
            <a:lvl9pPr lvl="8" algn="ctr" rtl="0">
              <a:lnSpc>
                <a:spcPct val="100000"/>
              </a:lnSpc>
              <a:spcBef>
                <a:spcPts val="0"/>
              </a:spcBef>
              <a:spcAft>
                <a:spcPts val="0"/>
              </a:spcAft>
              <a:buClr>
                <a:schemeClr val="lt1"/>
              </a:buClr>
              <a:buSzPts val="2100"/>
              <a:buNone/>
              <a:defRPr sz="2800">
                <a:solidFill>
                  <a:schemeClr val="lt1"/>
                </a:solidFill>
              </a:defRPr>
            </a:lvl9pPr>
          </a:lstStyle>
          <a:p>
            <a:r>
              <a:rPr lang="en-GB"/>
              <a:t>Click to edit Master subtitle style</a:t>
            </a:r>
            <a:endParaRPr/>
          </a:p>
        </p:txBody>
      </p:sp>
    </p:spTree>
    <p:extLst>
      <p:ext uri="{BB962C8B-B14F-4D97-AF65-F5344CB8AC3E}">
        <p14:creationId xmlns:p14="http://schemas.microsoft.com/office/powerpoint/2010/main" val="118890833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 Four Columns 1">
  <p:cSld name="Title + Four Columns 1">
    <p:bg>
      <p:bgPr>
        <a:blipFill>
          <a:blip r:embed="rId2">
            <a:alphaModFix/>
          </a:blip>
          <a:stretch>
            <a:fillRect/>
          </a:stretch>
        </a:blipFill>
        <a:effectLst/>
      </p:bgPr>
    </p:bg>
    <p:spTree>
      <p:nvGrpSpPr>
        <p:cNvPr id="1" name="Shape 122"/>
        <p:cNvGrpSpPr/>
        <p:nvPr/>
      </p:nvGrpSpPr>
      <p:grpSpPr>
        <a:xfrm>
          <a:off x="0" y="0"/>
          <a:ext cx="0" cy="0"/>
          <a:chOff x="0" y="0"/>
          <a:chExt cx="0" cy="0"/>
        </a:xfrm>
      </p:grpSpPr>
      <p:sp>
        <p:nvSpPr>
          <p:cNvPr id="123" name="Google Shape;123;p28"/>
          <p:cNvSpPr txBox="1">
            <a:spLocks noGrp="1"/>
          </p:cNvSpPr>
          <p:nvPr>
            <p:ph type="title"/>
          </p:nvPr>
        </p:nvSpPr>
        <p:spPr>
          <a:xfrm>
            <a:off x="1251333" y="593367"/>
            <a:ext cx="6724800" cy="125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32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r>
              <a:rPr lang="en-GB"/>
              <a:t>Click to edit Master title style</a:t>
            </a:r>
            <a:endParaRPr/>
          </a:p>
        </p:txBody>
      </p:sp>
      <p:sp>
        <p:nvSpPr>
          <p:cNvPr id="124" name="Google Shape;124;p28"/>
          <p:cNvSpPr txBox="1">
            <a:spLocks noGrp="1"/>
          </p:cNvSpPr>
          <p:nvPr>
            <p:ph type="title" idx="2"/>
          </p:nvPr>
        </p:nvSpPr>
        <p:spPr>
          <a:xfrm>
            <a:off x="1784317" y="3146433"/>
            <a:ext cx="3636800" cy="5008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lt1"/>
              </a:buClr>
              <a:buSzPts val="1400"/>
              <a:buNone/>
              <a:defRPr sz="1867">
                <a:solidFill>
                  <a:schemeClr val="lt1"/>
                </a:solidFill>
              </a:defRPr>
            </a:lvl1pPr>
            <a:lvl2pPr lvl="1" algn="r" rtl="0">
              <a:spcBef>
                <a:spcPts val="0"/>
              </a:spcBef>
              <a:spcAft>
                <a:spcPts val="0"/>
              </a:spcAft>
              <a:buClr>
                <a:schemeClr val="lt1"/>
              </a:buClr>
              <a:buSzPts val="4200"/>
              <a:buNone/>
              <a:defRPr sz="5600">
                <a:solidFill>
                  <a:schemeClr val="lt1"/>
                </a:solidFill>
              </a:defRPr>
            </a:lvl2pPr>
            <a:lvl3pPr lvl="2" algn="r" rtl="0">
              <a:spcBef>
                <a:spcPts val="0"/>
              </a:spcBef>
              <a:spcAft>
                <a:spcPts val="0"/>
              </a:spcAft>
              <a:buClr>
                <a:schemeClr val="lt1"/>
              </a:buClr>
              <a:buSzPts val="4200"/>
              <a:buNone/>
              <a:defRPr sz="5600">
                <a:solidFill>
                  <a:schemeClr val="lt1"/>
                </a:solidFill>
              </a:defRPr>
            </a:lvl3pPr>
            <a:lvl4pPr lvl="3" algn="r" rtl="0">
              <a:spcBef>
                <a:spcPts val="0"/>
              </a:spcBef>
              <a:spcAft>
                <a:spcPts val="0"/>
              </a:spcAft>
              <a:buClr>
                <a:schemeClr val="lt1"/>
              </a:buClr>
              <a:buSzPts val="4200"/>
              <a:buNone/>
              <a:defRPr sz="5600">
                <a:solidFill>
                  <a:schemeClr val="lt1"/>
                </a:solidFill>
              </a:defRPr>
            </a:lvl4pPr>
            <a:lvl5pPr lvl="4" algn="r" rtl="0">
              <a:spcBef>
                <a:spcPts val="0"/>
              </a:spcBef>
              <a:spcAft>
                <a:spcPts val="0"/>
              </a:spcAft>
              <a:buClr>
                <a:schemeClr val="lt1"/>
              </a:buClr>
              <a:buSzPts val="4200"/>
              <a:buNone/>
              <a:defRPr sz="5600">
                <a:solidFill>
                  <a:schemeClr val="lt1"/>
                </a:solidFill>
              </a:defRPr>
            </a:lvl5pPr>
            <a:lvl6pPr lvl="5" algn="r" rtl="0">
              <a:spcBef>
                <a:spcPts val="0"/>
              </a:spcBef>
              <a:spcAft>
                <a:spcPts val="0"/>
              </a:spcAft>
              <a:buClr>
                <a:schemeClr val="lt1"/>
              </a:buClr>
              <a:buSzPts val="4200"/>
              <a:buNone/>
              <a:defRPr sz="5600">
                <a:solidFill>
                  <a:schemeClr val="lt1"/>
                </a:solidFill>
              </a:defRPr>
            </a:lvl6pPr>
            <a:lvl7pPr lvl="6" algn="r" rtl="0">
              <a:spcBef>
                <a:spcPts val="0"/>
              </a:spcBef>
              <a:spcAft>
                <a:spcPts val="0"/>
              </a:spcAft>
              <a:buClr>
                <a:schemeClr val="lt1"/>
              </a:buClr>
              <a:buSzPts val="4200"/>
              <a:buNone/>
              <a:defRPr sz="5600">
                <a:solidFill>
                  <a:schemeClr val="lt1"/>
                </a:solidFill>
              </a:defRPr>
            </a:lvl7pPr>
            <a:lvl8pPr lvl="7" algn="r" rtl="0">
              <a:spcBef>
                <a:spcPts val="0"/>
              </a:spcBef>
              <a:spcAft>
                <a:spcPts val="0"/>
              </a:spcAft>
              <a:buClr>
                <a:schemeClr val="lt1"/>
              </a:buClr>
              <a:buSzPts val="4200"/>
              <a:buNone/>
              <a:defRPr sz="5600">
                <a:solidFill>
                  <a:schemeClr val="lt1"/>
                </a:solidFill>
              </a:defRPr>
            </a:lvl8pPr>
            <a:lvl9pPr lvl="8" algn="r" rtl="0">
              <a:spcBef>
                <a:spcPts val="0"/>
              </a:spcBef>
              <a:spcAft>
                <a:spcPts val="0"/>
              </a:spcAft>
              <a:buClr>
                <a:schemeClr val="lt1"/>
              </a:buClr>
              <a:buSzPts val="4200"/>
              <a:buNone/>
              <a:defRPr sz="5600">
                <a:solidFill>
                  <a:schemeClr val="lt1"/>
                </a:solidFill>
              </a:defRPr>
            </a:lvl9pPr>
          </a:lstStyle>
          <a:p>
            <a:r>
              <a:rPr lang="en-GB"/>
              <a:t>Click to edit Master title style</a:t>
            </a:r>
            <a:endParaRPr/>
          </a:p>
        </p:txBody>
      </p:sp>
      <p:sp>
        <p:nvSpPr>
          <p:cNvPr id="125" name="Google Shape;125;p28"/>
          <p:cNvSpPr txBox="1">
            <a:spLocks noGrp="1"/>
          </p:cNvSpPr>
          <p:nvPr>
            <p:ph type="subTitle" idx="1"/>
          </p:nvPr>
        </p:nvSpPr>
        <p:spPr>
          <a:xfrm>
            <a:off x="1784317" y="2284068"/>
            <a:ext cx="3636800" cy="807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lt1"/>
              </a:buClr>
              <a:buSzPts val="1600"/>
              <a:buNone/>
              <a:defRPr sz="2133">
                <a:solidFill>
                  <a:schemeClr val="lt1"/>
                </a:solidFill>
              </a:defRPr>
            </a:lvl1pPr>
            <a:lvl2pPr lvl="1" algn="r" rtl="0">
              <a:lnSpc>
                <a:spcPct val="100000"/>
              </a:lnSpc>
              <a:spcBef>
                <a:spcPts val="0"/>
              </a:spcBef>
              <a:spcAft>
                <a:spcPts val="0"/>
              </a:spcAft>
              <a:buClr>
                <a:schemeClr val="lt1"/>
              </a:buClr>
              <a:buSzPts val="1600"/>
              <a:buNone/>
              <a:defRPr sz="2133">
                <a:solidFill>
                  <a:schemeClr val="lt1"/>
                </a:solidFill>
              </a:defRPr>
            </a:lvl2pPr>
            <a:lvl3pPr lvl="2" algn="r" rtl="0">
              <a:lnSpc>
                <a:spcPct val="100000"/>
              </a:lnSpc>
              <a:spcBef>
                <a:spcPts val="0"/>
              </a:spcBef>
              <a:spcAft>
                <a:spcPts val="0"/>
              </a:spcAft>
              <a:buClr>
                <a:schemeClr val="lt1"/>
              </a:buClr>
              <a:buSzPts val="1600"/>
              <a:buNone/>
              <a:defRPr sz="2133">
                <a:solidFill>
                  <a:schemeClr val="lt1"/>
                </a:solidFill>
              </a:defRPr>
            </a:lvl3pPr>
            <a:lvl4pPr lvl="3" algn="r" rtl="0">
              <a:lnSpc>
                <a:spcPct val="100000"/>
              </a:lnSpc>
              <a:spcBef>
                <a:spcPts val="0"/>
              </a:spcBef>
              <a:spcAft>
                <a:spcPts val="0"/>
              </a:spcAft>
              <a:buClr>
                <a:schemeClr val="lt1"/>
              </a:buClr>
              <a:buSzPts val="1600"/>
              <a:buNone/>
              <a:defRPr sz="2133">
                <a:solidFill>
                  <a:schemeClr val="lt1"/>
                </a:solidFill>
              </a:defRPr>
            </a:lvl4pPr>
            <a:lvl5pPr lvl="4" algn="r" rtl="0">
              <a:lnSpc>
                <a:spcPct val="100000"/>
              </a:lnSpc>
              <a:spcBef>
                <a:spcPts val="0"/>
              </a:spcBef>
              <a:spcAft>
                <a:spcPts val="0"/>
              </a:spcAft>
              <a:buClr>
                <a:schemeClr val="lt1"/>
              </a:buClr>
              <a:buSzPts val="1600"/>
              <a:buNone/>
              <a:defRPr sz="2133">
                <a:solidFill>
                  <a:schemeClr val="lt1"/>
                </a:solidFill>
              </a:defRPr>
            </a:lvl5pPr>
            <a:lvl6pPr lvl="5" algn="r" rtl="0">
              <a:lnSpc>
                <a:spcPct val="100000"/>
              </a:lnSpc>
              <a:spcBef>
                <a:spcPts val="0"/>
              </a:spcBef>
              <a:spcAft>
                <a:spcPts val="0"/>
              </a:spcAft>
              <a:buClr>
                <a:schemeClr val="lt1"/>
              </a:buClr>
              <a:buSzPts val="1600"/>
              <a:buNone/>
              <a:defRPr sz="2133">
                <a:solidFill>
                  <a:schemeClr val="lt1"/>
                </a:solidFill>
              </a:defRPr>
            </a:lvl6pPr>
            <a:lvl7pPr lvl="6" algn="r" rtl="0">
              <a:lnSpc>
                <a:spcPct val="100000"/>
              </a:lnSpc>
              <a:spcBef>
                <a:spcPts val="0"/>
              </a:spcBef>
              <a:spcAft>
                <a:spcPts val="0"/>
              </a:spcAft>
              <a:buClr>
                <a:schemeClr val="lt1"/>
              </a:buClr>
              <a:buSzPts val="1600"/>
              <a:buNone/>
              <a:defRPr sz="2133">
                <a:solidFill>
                  <a:schemeClr val="lt1"/>
                </a:solidFill>
              </a:defRPr>
            </a:lvl7pPr>
            <a:lvl8pPr lvl="7" algn="r" rtl="0">
              <a:lnSpc>
                <a:spcPct val="100000"/>
              </a:lnSpc>
              <a:spcBef>
                <a:spcPts val="0"/>
              </a:spcBef>
              <a:spcAft>
                <a:spcPts val="0"/>
              </a:spcAft>
              <a:buClr>
                <a:schemeClr val="lt1"/>
              </a:buClr>
              <a:buSzPts val="1600"/>
              <a:buNone/>
              <a:defRPr sz="2133">
                <a:solidFill>
                  <a:schemeClr val="lt1"/>
                </a:solidFill>
              </a:defRPr>
            </a:lvl8pPr>
            <a:lvl9pPr lvl="8" algn="r" rtl="0">
              <a:lnSpc>
                <a:spcPct val="100000"/>
              </a:lnSpc>
              <a:spcBef>
                <a:spcPts val="0"/>
              </a:spcBef>
              <a:spcAft>
                <a:spcPts val="0"/>
              </a:spcAft>
              <a:buClr>
                <a:schemeClr val="lt1"/>
              </a:buClr>
              <a:buSzPts val="1600"/>
              <a:buNone/>
              <a:defRPr sz="2133">
                <a:solidFill>
                  <a:schemeClr val="lt1"/>
                </a:solidFill>
              </a:defRPr>
            </a:lvl9pPr>
          </a:lstStyle>
          <a:p>
            <a:r>
              <a:rPr lang="en-GB"/>
              <a:t>Click to edit Master subtitle style</a:t>
            </a:r>
            <a:endParaRPr/>
          </a:p>
        </p:txBody>
      </p:sp>
      <p:sp>
        <p:nvSpPr>
          <p:cNvPr id="126" name="Google Shape;126;p28"/>
          <p:cNvSpPr txBox="1">
            <a:spLocks noGrp="1"/>
          </p:cNvSpPr>
          <p:nvPr>
            <p:ph type="title" idx="3"/>
          </p:nvPr>
        </p:nvSpPr>
        <p:spPr>
          <a:xfrm>
            <a:off x="1784317" y="5318600"/>
            <a:ext cx="3636800" cy="5008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lt1"/>
              </a:buClr>
              <a:buSzPts val="1400"/>
              <a:buNone/>
              <a:defRPr sz="1867">
                <a:solidFill>
                  <a:schemeClr val="lt1"/>
                </a:solidFill>
              </a:defRPr>
            </a:lvl1pPr>
            <a:lvl2pPr lvl="1" algn="r" rtl="0">
              <a:spcBef>
                <a:spcPts val="0"/>
              </a:spcBef>
              <a:spcAft>
                <a:spcPts val="0"/>
              </a:spcAft>
              <a:buClr>
                <a:schemeClr val="lt1"/>
              </a:buClr>
              <a:buSzPts val="4200"/>
              <a:buNone/>
              <a:defRPr sz="5600">
                <a:solidFill>
                  <a:schemeClr val="lt1"/>
                </a:solidFill>
              </a:defRPr>
            </a:lvl2pPr>
            <a:lvl3pPr lvl="2" algn="r" rtl="0">
              <a:spcBef>
                <a:spcPts val="0"/>
              </a:spcBef>
              <a:spcAft>
                <a:spcPts val="0"/>
              </a:spcAft>
              <a:buClr>
                <a:schemeClr val="lt1"/>
              </a:buClr>
              <a:buSzPts val="4200"/>
              <a:buNone/>
              <a:defRPr sz="5600">
                <a:solidFill>
                  <a:schemeClr val="lt1"/>
                </a:solidFill>
              </a:defRPr>
            </a:lvl3pPr>
            <a:lvl4pPr lvl="3" algn="r" rtl="0">
              <a:spcBef>
                <a:spcPts val="0"/>
              </a:spcBef>
              <a:spcAft>
                <a:spcPts val="0"/>
              </a:spcAft>
              <a:buClr>
                <a:schemeClr val="lt1"/>
              </a:buClr>
              <a:buSzPts val="4200"/>
              <a:buNone/>
              <a:defRPr sz="5600">
                <a:solidFill>
                  <a:schemeClr val="lt1"/>
                </a:solidFill>
              </a:defRPr>
            </a:lvl4pPr>
            <a:lvl5pPr lvl="4" algn="r" rtl="0">
              <a:spcBef>
                <a:spcPts val="0"/>
              </a:spcBef>
              <a:spcAft>
                <a:spcPts val="0"/>
              </a:spcAft>
              <a:buClr>
                <a:schemeClr val="lt1"/>
              </a:buClr>
              <a:buSzPts val="4200"/>
              <a:buNone/>
              <a:defRPr sz="5600">
                <a:solidFill>
                  <a:schemeClr val="lt1"/>
                </a:solidFill>
              </a:defRPr>
            </a:lvl5pPr>
            <a:lvl6pPr lvl="5" algn="r" rtl="0">
              <a:spcBef>
                <a:spcPts val="0"/>
              </a:spcBef>
              <a:spcAft>
                <a:spcPts val="0"/>
              </a:spcAft>
              <a:buClr>
                <a:schemeClr val="lt1"/>
              </a:buClr>
              <a:buSzPts val="4200"/>
              <a:buNone/>
              <a:defRPr sz="5600">
                <a:solidFill>
                  <a:schemeClr val="lt1"/>
                </a:solidFill>
              </a:defRPr>
            </a:lvl6pPr>
            <a:lvl7pPr lvl="6" algn="r" rtl="0">
              <a:spcBef>
                <a:spcPts val="0"/>
              </a:spcBef>
              <a:spcAft>
                <a:spcPts val="0"/>
              </a:spcAft>
              <a:buClr>
                <a:schemeClr val="lt1"/>
              </a:buClr>
              <a:buSzPts val="4200"/>
              <a:buNone/>
              <a:defRPr sz="5600">
                <a:solidFill>
                  <a:schemeClr val="lt1"/>
                </a:solidFill>
              </a:defRPr>
            </a:lvl7pPr>
            <a:lvl8pPr lvl="7" algn="r" rtl="0">
              <a:spcBef>
                <a:spcPts val="0"/>
              </a:spcBef>
              <a:spcAft>
                <a:spcPts val="0"/>
              </a:spcAft>
              <a:buClr>
                <a:schemeClr val="lt1"/>
              </a:buClr>
              <a:buSzPts val="4200"/>
              <a:buNone/>
              <a:defRPr sz="5600">
                <a:solidFill>
                  <a:schemeClr val="lt1"/>
                </a:solidFill>
              </a:defRPr>
            </a:lvl8pPr>
            <a:lvl9pPr lvl="8" algn="r" rtl="0">
              <a:spcBef>
                <a:spcPts val="0"/>
              </a:spcBef>
              <a:spcAft>
                <a:spcPts val="0"/>
              </a:spcAft>
              <a:buClr>
                <a:schemeClr val="lt1"/>
              </a:buClr>
              <a:buSzPts val="4200"/>
              <a:buNone/>
              <a:defRPr sz="5600">
                <a:solidFill>
                  <a:schemeClr val="lt1"/>
                </a:solidFill>
              </a:defRPr>
            </a:lvl9pPr>
          </a:lstStyle>
          <a:p>
            <a:r>
              <a:rPr lang="en-GB"/>
              <a:t>Click to edit Master title style</a:t>
            </a:r>
            <a:endParaRPr/>
          </a:p>
        </p:txBody>
      </p:sp>
      <p:sp>
        <p:nvSpPr>
          <p:cNvPr id="127" name="Google Shape;127;p28"/>
          <p:cNvSpPr txBox="1">
            <a:spLocks noGrp="1"/>
          </p:cNvSpPr>
          <p:nvPr>
            <p:ph type="subTitle" idx="4"/>
          </p:nvPr>
        </p:nvSpPr>
        <p:spPr>
          <a:xfrm>
            <a:off x="1784317" y="4456235"/>
            <a:ext cx="3636800" cy="807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lt1"/>
              </a:buClr>
              <a:buSzPts val="1600"/>
              <a:buNone/>
              <a:defRPr sz="2133">
                <a:solidFill>
                  <a:schemeClr val="lt1"/>
                </a:solidFill>
              </a:defRPr>
            </a:lvl1pPr>
            <a:lvl2pPr lvl="1" algn="r" rtl="0">
              <a:lnSpc>
                <a:spcPct val="100000"/>
              </a:lnSpc>
              <a:spcBef>
                <a:spcPts val="0"/>
              </a:spcBef>
              <a:spcAft>
                <a:spcPts val="0"/>
              </a:spcAft>
              <a:buClr>
                <a:schemeClr val="lt1"/>
              </a:buClr>
              <a:buSzPts val="1600"/>
              <a:buNone/>
              <a:defRPr sz="2133">
                <a:solidFill>
                  <a:schemeClr val="lt1"/>
                </a:solidFill>
              </a:defRPr>
            </a:lvl2pPr>
            <a:lvl3pPr lvl="2" algn="r" rtl="0">
              <a:lnSpc>
                <a:spcPct val="100000"/>
              </a:lnSpc>
              <a:spcBef>
                <a:spcPts val="0"/>
              </a:spcBef>
              <a:spcAft>
                <a:spcPts val="0"/>
              </a:spcAft>
              <a:buClr>
                <a:schemeClr val="lt1"/>
              </a:buClr>
              <a:buSzPts val="1600"/>
              <a:buNone/>
              <a:defRPr sz="2133">
                <a:solidFill>
                  <a:schemeClr val="lt1"/>
                </a:solidFill>
              </a:defRPr>
            </a:lvl3pPr>
            <a:lvl4pPr lvl="3" algn="r" rtl="0">
              <a:lnSpc>
                <a:spcPct val="100000"/>
              </a:lnSpc>
              <a:spcBef>
                <a:spcPts val="0"/>
              </a:spcBef>
              <a:spcAft>
                <a:spcPts val="0"/>
              </a:spcAft>
              <a:buClr>
                <a:schemeClr val="lt1"/>
              </a:buClr>
              <a:buSzPts val="1600"/>
              <a:buNone/>
              <a:defRPr sz="2133">
                <a:solidFill>
                  <a:schemeClr val="lt1"/>
                </a:solidFill>
              </a:defRPr>
            </a:lvl4pPr>
            <a:lvl5pPr lvl="4" algn="r" rtl="0">
              <a:lnSpc>
                <a:spcPct val="100000"/>
              </a:lnSpc>
              <a:spcBef>
                <a:spcPts val="0"/>
              </a:spcBef>
              <a:spcAft>
                <a:spcPts val="0"/>
              </a:spcAft>
              <a:buClr>
                <a:schemeClr val="lt1"/>
              </a:buClr>
              <a:buSzPts val="1600"/>
              <a:buNone/>
              <a:defRPr sz="2133">
                <a:solidFill>
                  <a:schemeClr val="lt1"/>
                </a:solidFill>
              </a:defRPr>
            </a:lvl5pPr>
            <a:lvl6pPr lvl="5" algn="r" rtl="0">
              <a:lnSpc>
                <a:spcPct val="100000"/>
              </a:lnSpc>
              <a:spcBef>
                <a:spcPts val="0"/>
              </a:spcBef>
              <a:spcAft>
                <a:spcPts val="0"/>
              </a:spcAft>
              <a:buClr>
                <a:schemeClr val="lt1"/>
              </a:buClr>
              <a:buSzPts val="1600"/>
              <a:buNone/>
              <a:defRPr sz="2133">
                <a:solidFill>
                  <a:schemeClr val="lt1"/>
                </a:solidFill>
              </a:defRPr>
            </a:lvl6pPr>
            <a:lvl7pPr lvl="6" algn="r" rtl="0">
              <a:lnSpc>
                <a:spcPct val="100000"/>
              </a:lnSpc>
              <a:spcBef>
                <a:spcPts val="0"/>
              </a:spcBef>
              <a:spcAft>
                <a:spcPts val="0"/>
              </a:spcAft>
              <a:buClr>
                <a:schemeClr val="lt1"/>
              </a:buClr>
              <a:buSzPts val="1600"/>
              <a:buNone/>
              <a:defRPr sz="2133">
                <a:solidFill>
                  <a:schemeClr val="lt1"/>
                </a:solidFill>
              </a:defRPr>
            </a:lvl7pPr>
            <a:lvl8pPr lvl="7" algn="r" rtl="0">
              <a:lnSpc>
                <a:spcPct val="100000"/>
              </a:lnSpc>
              <a:spcBef>
                <a:spcPts val="0"/>
              </a:spcBef>
              <a:spcAft>
                <a:spcPts val="0"/>
              </a:spcAft>
              <a:buClr>
                <a:schemeClr val="lt1"/>
              </a:buClr>
              <a:buSzPts val="1600"/>
              <a:buNone/>
              <a:defRPr sz="2133">
                <a:solidFill>
                  <a:schemeClr val="lt1"/>
                </a:solidFill>
              </a:defRPr>
            </a:lvl8pPr>
            <a:lvl9pPr lvl="8" algn="r" rtl="0">
              <a:lnSpc>
                <a:spcPct val="100000"/>
              </a:lnSpc>
              <a:spcBef>
                <a:spcPts val="0"/>
              </a:spcBef>
              <a:spcAft>
                <a:spcPts val="0"/>
              </a:spcAft>
              <a:buClr>
                <a:schemeClr val="lt1"/>
              </a:buClr>
              <a:buSzPts val="1600"/>
              <a:buNone/>
              <a:defRPr sz="2133">
                <a:solidFill>
                  <a:schemeClr val="lt1"/>
                </a:solidFill>
              </a:defRPr>
            </a:lvl9pPr>
          </a:lstStyle>
          <a:p>
            <a:r>
              <a:rPr lang="en-GB"/>
              <a:t>Click to edit Master subtitle style</a:t>
            </a:r>
            <a:endParaRPr/>
          </a:p>
        </p:txBody>
      </p:sp>
      <p:sp>
        <p:nvSpPr>
          <p:cNvPr id="128" name="Google Shape;128;p28"/>
          <p:cNvSpPr txBox="1">
            <a:spLocks noGrp="1"/>
          </p:cNvSpPr>
          <p:nvPr>
            <p:ph type="title" idx="5"/>
          </p:nvPr>
        </p:nvSpPr>
        <p:spPr>
          <a:xfrm>
            <a:off x="6770884" y="3146433"/>
            <a:ext cx="3636800" cy="5008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1400"/>
              <a:buNone/>
              <a:defRPr sz="1867">
                <a:solidFill>
                  <a:schemeClr val="lt1"/>
                </a:solidFill>
              </a:defRPr>
            </a:lvl1pPr>
            <a:lvl2pPr lvl="1" rtl="0">
              <a:spcBef>
                <a:spcPts val="0"/>
              </a:spcBef>
              <a:spcAft>
                <a:spcPts val="0"/>
              </a:spcAft>
              <a:buClr>
                <a:schemeClr val="lt1"/>
              </a:buClr>
              <a:buSzPts val="4200"/>
              <a:buNone/>
              <a:defRPr sz="5600">
                <a:solidFill>
                  <a:schemeClr val="lt1"/>
                </a:solidFill>
              </a:defRPr>
            </a:lvl2pPr>
            <a:lvl3pPr lvl="2" rtl="0">
              <a:spcBef>
                <a:spcPts val="0"/>
              </a:spcBef>
              <a:spcAft>
                <a:spcPts val="0"/>
              </a:spcAft>
              <a:buClr>
                <a:schemeClr val="lt1"/>
              </a:buClr>
              <a:buSzPts val="4200"/>
              <a:buNone/>
              <a:defRPr sz="5600">
                <a:solidFill>
                  <a:schemeClr val="lt1"/>
                </a:solidFill>
              </a:defRPr>
            </a:lvl3pPr>
            <a:lvl4pPr lvl="3" rtl="0">
              <a:spcBef>
                <a:spcPts val="0"/>
              </a:spcBef>
              <a:spcAft>
                <a:spcPts val="0"/>
              </a:spcAft>
              <a:buClr>
                <a:schemeClr val="lt1"/>
              </a:buClr>
              <a:buSzPts val="4200"/>
              <a:buNone/>
              <a:defRPr sz="5600">
                <a:solidFill>
                  <a:schemeClr val="lt1"/>
                </a:solidFill>
              </a:defRPr>
            </a:lvl4pPr>
            <a:lvl5pPr lvl="4" rtl="0">
              <a:spcBef>
                <a:spcPts val="0"/>
              </a:spcBef>
              <a:spcAft>
                <a:spcPts val="0"/>
              </a:spcAft>
              <a:buClr>
                <a:schemeClr val="lt1"/>
              </a:buClr>
              <a:buSzPts val="4200"/>
              <a:buNone/>
              <a:defRPr sz="5600">
                <a:solidFill>
                  <a:schemeClr val="lt1"/>
                </a:solidFill>
              </a:defRPr>
            </a:lvl5pPr>
            <a:lvl6pPr lvl="5" rtl="0">
              <a:spcBef>
                <a:spcPts val="0"/>
              </a:spcBef>
              <a:spcAft>
                <a:spcPts val="0"/>
              </a:spcAft>
              <a:buClr>
                <a:schemeClr val="lt1"/>
              </a:buClr>
              <a:buSzPts val="4200"/>
              <a:buNone/>
              <a:defRPr sz="5600">
                <a:solidFill>
                  <a:schemeClr val="lt1"/>
                </a:solidFill>
              </a:defRPr>
            </a:lvl6pPr>
            <a:lvl7pPr lvl="6" rtl="0">
              <a:spcBef>
                <a:spcPts val="0"/>
              </a:spcBef>
              <a:spcAft>
                <a:spcPts val="0"/>
              </a:spcAft>
              <a:buClr>
                <a:schemeClr val="lt1"/>
              </a:buClr>
              <a:buSzPts val="4200"/>
              <a:buNone/>
              <a:defRPr sz="5600">
                <a:solidFill>
                  <a:schemeClr val="lt1"/>
                </a:solidFill>
              </a:defRPr>
            </a:lvl7pPr>
            <a:lvl8pPr lvl="7" rtl="0">
              <a:spcBef>
                <a:spcPts val="0"/>
              </a:spcBef>
              <a:spcAft>
                <a:spcPts val="0"/>
              </a:spcAft>
              <a:buClr>
                <a:schemeClr val="lt1"/>
              </a:buClr>
              <a:buSzPts val="4200"/>
              <a:buNone/>
              <a:defRPr sz="5600">
                <a:solidFill>
                  <a:schemeClr val="lt1"/>
                </a:solidFill>
              </a:defRPr>
            </a:lvl8pPr>
            <a:lvl9pPr lvl="8" rtl="0">
              <a:spcBef>
                <a:spcPts val="0"/>
              </a:spcBef>
              <a:spcAft>
                <a:spcPts val="0"/>
              </a:spcAft>
              <a:buClr>
                <a:schemeClr val="lt1"/>
              </a:buClr>
              <a:buSzPts val="4200"/>
              <a:buNone/>
              <a:defRPr sz="5600">
                <a:solidFill>
                  <a:schemeClr val="lt1"/>
                </a:solidFill>
              </a:defRPr>
            </a:lvl9pPr>
          </a:lstStyle>
          <a:p>
            <a:r>
              <a:rPr lang="en-GB"/>
              <a:t>Click to edit Master title style</a:t>
            </a:r>
            <a:endParaRPr/>
          </a:p>
        </p:txBody>
      </p:sp>
      <p:sp>
        <p:nvSpPr>
          <p:cNvPr id="129" name="Google Shape;129;p28"/>
          <p:cNvSpPr txBox="1">
            <a:spLocks noGrp="1"/>
          </p:cNvSpPr>
          <p:nvPr>
            <p:ph type="subTitle" idx="6"/>
          </p:nvPr>
        </p:nvSpPr>
        <p:spPr>
          <a:xfrm>
            <a:off x="6770884" y="2284068"/>
            <a:ext cx="3636800" cy="807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600"/>
              <a:buNone/>
              <a:defRPr sz="2133">
                <a:solidFill>
                  <a:schemeClr val="lt1"/>
                </a:solidFill>
              </a:defRPr>
            </a:lvl1pPr>
            <a:lvl2pPr lvl="1" rtl="0">
              <a:lnSpc>
                <a:spcPct val="100000"/>
              </a:lnSpc>
              <a:spcBef>
                <a:spcPts val="0"/>
              </a:spcBef>
              <a:spcAft>
                <a:spcPts val="0"/>
              </a:spcAft>
              <a:buClr>
                <a:schemeClr val="lt1"/>
              </a:buClr>
              <a:buSzPts val="1600"/>
              <a:buNone/>
              <a:defRPr sz="2133">
                <a:solidFill>
                  <a:schemeClr val="lt1"/>
                </a:solidFill>
              </a:defRPr>
            </a:lvl2pPr>
            <a:lvl3pPr lvl="2" rtl="0">
              <a:lnSpc>
                <a:spcPct val="100000"/>
              </a:lnSpc>
              <a:spcBef>
                <a:spcPts val="0"/>
              </a:spcBef>
              <a:spcAft>
                <a:spcPts val="0"/>
              </a:spcAft>
              <a:buClr>
                <a:schemeClr val="lt1"/>
              </a:buClr>
              <a:buSzPts val="1600"/>
              <a:buNone/>
              <a:defRPr sz="2133">
                <a:solidFill>
                  <a:schemeClr val="lt1"/>
                </a:solidFill>
              </a:defRPr>
            </a:lvl3pPr>
            <a:lvl4pPr lvl="3" rtl="0">
              <a:lnSpc>
                <a:spcPct val="100000"/>
              </a:lnSpc>
              <a:spcBef>
                <a:spcPts val="0"/>
              </a:spcBef>
              <a:spcAft>
                <a:spcPts val="0"/>
              </a:spcAft>
              <a:buClr>
                <a:schemeClr val="lt1"/>
              </a:buClr>
              <a:buSzPts val="1600"/>
              <a:buNone/>
              <a:defRPr sz="2133">
                <a:solidFill>
                  <a:schemeClr val="lt1"/>
                </a:solidFill>
              </a:defRPr>
            </a:lvl4pPr>
            <a:lvl5pPr lvl="4" rtl="0">
              <a:lnSpc>
                <a:spcPct val="100000"/>
              </a:lnSpc>
              <a:spcBef>
                <a:spcPts val="0"/>
              </a:spcBef>
              <a:spcAft>
                <a:spcPts val="0"/>
              </a:spcAft>
              <a:buClr>
                <a:schemeClr val="lt1"/>
              </a:buClr>
              <a:buSzPts val="1600"/>
              <a:buNone/>
              <a:defRPr sz="2133">
                <a:solidFill>
                  <a:schemeClr val="lt1"/>
                </a:solidFill>
              </a:defRPr>
            </a:lvl5pPr>
            <a:lvl6pPr lvl="5" rtl="0">
              <a:lnSpc>
                <a:spcPct val="100000"/>
              </a:lnSpc>
              <a:spcBef>
                <a:spcPts val="0"/>
              </a:spcBef>
              <a:spcAft>
                <a:spcPts val="0"/>
              </a:spcAft>
              <a:buClr>
                <a:schemeClr val="lt1"/>
              </a:buClr>
              <a:buSzPts val="1600"/>
              <a:buNone/>
              <a:defRPr sz="2133">
                <a:solidFill>
                  <a:schemeClr val="lt1"/>
                </a:solidFill>
              </a:defRPr>
            </a:lvl6pPr>
            <a:lvl7pPr lvl="6" rtl="0">
              <a:lnSpc>
                <a:spcPct val="100000"/>
              </a:lnSpc>
              <a:spcBef>
                <a:spcPts val="0"/>
              </a:spcBef>
              <a:spcAft>
                <a:spcPts val="0"/>
              </a:spcAft>
              <a:buClr>
                <a:schemeClr val="lt1"/>
              </a:buClr>
              <a:buSzPts val="1600"/>
              <a:buNone/>
              <a:defRPr sz="2133">
                <a:solidFill>
                  <a:schemeClr val="lt1"/>
                </a:solidFill>
              </a:defRPr>
            </a:lvl7pPr>
            <a:lvl8pPr lvl="7" rtl="0">
              <a:lnSpc>
                <a:spcPct val="100000"/>
              </a:lnSpc>
              <a:spcBef>
                <a:spcPts val="0"/>
              </a:spcBef>
              <a:spcAft>
                <a:spcPts val="0"/>
              </a:spcAft>
              <a:buClr>
                <a:schemeClr val="lt1"/>
              </a:buClr>
              <a:buSzPts val="1600"/>
              <a:buNone/>
              <a:defRPr sz="2133">
                <a:solidFill>
                  <a:schemeClr val="lt1"/>
                </a:solidFill>
              </a:defRPr>
            </a:lvl8pPr>
            <a:lvl9pPr lvl="8" rtl="0">
              <a:lnSpc>
                <a:spcPct val="100000"/>
              </a:lnSpc>
              <a:spcBef>
                <a:spcPts val="0"/>
              </a:spcBef>
              <a:spcAft>
                <a:spcPts val="0"/>
              </a:spcAft>
              <a:buClr>
                <a:schemeClr val="lt1"/>
              </a:buClr>
              <a:buSzPts val="1600"/>
              <a:buNone/>
              <a:defRPr sz="2133">
                <a:solidFill>
                  <a:schemeClr val="lt1"/>
                </a:solidFill>
              </a:defRPr>
            </a:lvl9pPr>
          </a:lstStyle>
          <a:p>
            <a:r>
              <a:rPr lang="en-GB"/>
              <a:t>Click to edit Master subtitle style</a:t>
            </a:r>
            <a:endParaRPr/>
          </a:p>
        </p:txBody>
      </p:sp>
      <p:sp>
        <p:nvSpPr>
          <p:cNvPr id="130" name="Google Shape;130;p28"/>
          <p:cNvSpPr txBox="1">
            <a:spLocks noGrp="1"/>
          </p:cNvSpPr>
          <p:nvPr>
            <p:ph type="title" idx="7"/>
          </p:nvPr>
        </p:nvSpPr>
        <p:spPr>
          <a:xfrm>
            <a:off x="6770884" y="5318600"/>
            <a:ext cx="3636800" cy="5008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1400"/>
              <a:buNone/>
              <a:defRPr sz="1867">
                <a:solidFill>
                  <a:schemeClr val="lt1"/>
                </a:solidFill>
              </a:defRPr>
            </a:lvl1pPr>
            <a:lvl2pPr lvl="1" rtl="0">
              <a:spcBef>
                <a:spcPts val="0"/>
              </a:spcBef>
              <a:spcAft>
                <a:spcPts val="0"/>
              </a:spcAft>
              <a:buClr>
                <a:schemeClr val="lt1"/>
              </a:buClr>
              <a:buSzPts val="4200"/>
              <a:buNone/>
              <a:defRPr sz="5600">
                <a:solidFill>
                  <a:schemeClr val="lt1"/>
                </a:solidFill>
              </a:defRPr>
            </a:lvl2pPr>
            <a:lvl3pPr lvl="2" rtl="0">
              <a:spcBef>
                <a:spcPts val="0"/>
              </a:spcBef>
              <a:spcAft>
                <a:spcPts val="0"/>
              </a:spcAft>
              <a:buClr>
                <a:schemeClr val="lt1"/>
              </a:buClr>
              <a:buSzPts val="4200"/>
              <a:buNone/>
              <a:defRPr sz="5600">
                <a:solidFill>
                  <a:schemeClr val="lt1"/>
                </a:solidFill>
              </a:defRPr>
            </a:lvl3pPr>
            <a:lvl4pPr lvl="3" rtl="0">
              <a:spcBef>
                <a:spcPts val="0"/>
              </a:spcBef>
              <a:spcAft>
                <a:spcPts val="0"/>
              </a:spcAft>
              <a:buClr>
                <a:schemeClr val="lt1"/>
              </a:buClr>
              <a:buSzPts val="4200"/>
              <a:buNone/>
              <a:defRPr sz="5600">
                <a:solidFill>
                  <a:schemeClr val="lt1"/>
                </a:solidFill>
              </a:defRPr>
            </a:lvl4pPr>
            <a:lvl5pPr lvl="4" rtl="0">
              <a:spcBef>
                <a:spcPts val="0"/>
              </a:spcBef>
              <a:spcAft>
                <a:spcPts val="0"/>
              </a:spcAft>
              <a:buClr>
                <a:schemeClr val="lt1"/>
              </a:buClr>
              <a:buSzPts val="4200"/>
              <a:buNone/>
              <a:defRPr sz="5600">
                <a:solidFill>
                  <a:schemeClr val="lt1"/>
                </a:solidFill>
              </a:defRPr>
            </a:lvl5pPr>
            <a:lvl6pPr lvl="5" rtl="0">
              <a:spcBef>
                <a:spcPts val="0"/>
              </a:spcBef>
              <a:spcAft>
                <a:spcPts val="0"/>
              </a:spcAft>
              <a:buClr>
                <a:schemeClr val="lt1"/>
              </a:buClr>
              <a:buSzPts val="4200"/>
              <a:buNone/>
              <a:defRPr sz="5600">
                <a:solidFill>
                  <a:schemeClr val="lt1"/>
                </a:solidFill>
              </a:defRPr>
            </a:lvl6pPr>
            <a:lvl7pPr lvl="6" rtl="0">
              <a:spcBef>
                <a:spcPts val="0"/>
              </a:spcBef>
              <a:spcAft>
                <a:spcPts val="0"/>
              </a:spcAft>
              <a:buClr>
                <a:schemeClr val="lt1"/>
              </a:buClr>
              <a:buSzPts val="4200"/>
              <a:buNone/>
              <a:defRPr sz="5600">
                <a:solidFill>
                  <a:schemeClr val="lt1"/>
                </a:solidFill>
              </a:defRPr>
            </a:lvl7pPr>
            <a:lvl8pPr lvl="7" rtl="0">
              <a:spcBef>
                <a:spcPts val="0"/>
              </a:spcBef>
              <a:spcAft>
                <a:spcPts val="0"/>
              </a:spcAft>
              <a:buClr>
                <a:schemeClr val="lt1"/>
              </a:buClr>
              <a:buSzPts val="4200"/>
              <a:buNone/>
              <a:defRPr sz="5600">
                <a:solidFill>
                  <a:schemeClr val="lt1"/>
                </a:solidFill>
              </a:defRPr>
            </a:lvl8pPr>
            <a:lvl9pPr lvl="8" rtl="0">
              <a:spcBef>
                <a:spcPts val="0"/>
              </a:spcBef>
              <a:spcAft>
                <a:spcPts val="0"/>
              </a:spcAft>
              <a:buClr>
                <a:schemeClr val="lt1"/>
              </a:buClr>
              <a:buSzPts val="4200"/>
              <a:buNone/>
              <a:defRPr sz="5600">
                <a:solidFill>
                  <a:schemeClr val="lt1"/>
                </a:solidFill>
              </a:defRPr>
            </a:lvl9pPr>
          </a:lstStyle>
          <a:p>
            <a:r>
              <a:rPr lang="en-GB"/>
              <a:t>Click to edit Master title style</a:t>
            </a:r>
            <a:endParaRPr/>
          </a:p>
        </p:txBody>
      </p:sp>
      <p:sp>
        <p:nvSpPr>
          <p:cNvPr id="131" name="Google Shape;131;p28"/>
          <p:cNvSpPr txBox="1">
            <a:spLocks noGrp="1"/>
          </p:cNvSpPr>
          <p:nvPr>
            <p:ph type="subTitle" idx="8"/>
          </p:nvPr>
        </p:nvSpPr>
        <p:spPr>
          <a:xfrm>
            <a:off x="6770884" y="4456235"/>
            <a:ext cx="3636800" cy="807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600"/>
              <a:buNone/>
              <a:defRPr sz="2133">
                <a:solidFill>
                  <a:schemeClr val="lt1"/>
                </a:solidFill>
              </a:defRPr>
            </a:lvl1pPr>
            <a:lvl2pPr lvl="1" rtl="0">
              <a:lnSpc>
                <a:spcPct val="100000"/>
              </a:lnSpc>
              <a:spcBef>
                <a:spcPts val="0"/>
              </a:spcBef>
              <a:spcAft>
                <a:spcPts val="0"/>
              </a:spcAft>
              <a:buClr>
                <a:schemeClr val="lt1"/>
              </a:buClr>
              <a:buSzPts val="1600"/>
              <a:buNone/>
              <a:defRPr sz="2133">
                <a:solidFill>
                  <a:schemeClr val="lt1"/>
                </a:solidFill>
              </a:defRPr>
            </a:lvl2pPr>
            <a:lvl3pPr lvl="2" rtl="0">
              <a:lnSpc>
                <a:spcPct val="100000"/>
              </a:lnSpc>
              <a:spcBef>
                <a:spcPts val="0"/>
              </a:spcBef>
              <a:spcAft>
                <a:spcPts val="0"/>
              </a:spcAft>
              <a:buClr>
                <a:schemeClr val="lt1"/>
              </a:buClr>
              <a:buSzPts val="1600"/>
              <a:buNone/>
              <a:defRPr sz="2133">
                <a:solidFill>
                  <a:schemeClr val="lt1"/>
                </a:solidFill>
              </a:defRPr>
            </a:lvl3pPr>
            <a:lvl4pPr lvl="3" rtl="0">
              <a:lnSpc>
                <a:spcPct val="100000"/>
              </a:lnSpc>
              <a:spcBef>
                <a:spcPts val="0"/>
              </a:spcBef>
              <a:spcAft>
                <a:spcPts val="0"/>
              </a:spcAft>
              <a:buClr>
                <a:schemeClr val="lt1"/>
              </a:buClr>
              <a:buSzPts val="1600"/>
              <a:buNone/>
              <a:defRPr sz="2133">
                <a:solidFill>
                  <a:schemeClr val="lt1"/>
                </a:solidFill>
              </a:defRPr>
            </a:lvl4pPr>
            <a:lvl5pPr lvl="4" rtl="0">
              <a:lnSpc>
                <a:spcPct val="100000"/>
              </a:lnSpc>
              <a:spcBef>
                <a:spcPts val="0"/>
              </a:spcBef>
              <a:spcAft>
                <a:spcPts val="0"/>
              </a:spcAft>
              <a:buClr>
                <a:schemeClr val="lt1"/>
              </a:buClr>
              <a:buSzPts val="1600"/>
              <a:buNone/>
              <a:defRPr sz="2133">
                <a:solidFill>
                  <a:schemeClr val="lt1"/>
                </a:solidFill>
              </a:defRPr>
            </a:lvl5pPr>
            <a:lvl6pPr lvl="5" rtl="0">
              <a:lnSpc>
                <a:spcPct val="100000"/>
              </a:lnSpc>
              <a:spcBef>
                <a:spcPts val="0"/>
              </a:spcBef>
              <a:spcAft>
                <a:spcPts val="0"/>
              </a:spcAft>
              <a:buClr>
                <a:schemeClr val="lt1"/>
              </a:buClr>
              <a:buSzPts val="1600"/>
              <a:buNone/>
              <a:defRPr sz="2133">
                <a:solidFill>
                  <a:schemeClr val="lt1"/>
                </a:solidFill>
              </a:defRPr>
            </a:lvl6pPr>
            <a:lvl7pPr lvl="6" rtl="0">
              <a:lnSpc>
                <a:spcPct val="100000"/>
              </a:lnSpc>
              <a:spcBef>
                <a:spcPts val="0"/>
              </a:spcBef>
              <a:spcAft>
                <a:spcPts val="0"/>
              </a:spcAft>
              <a:buClr>
                <a:schemeClr val="lt1"/>
              </a:buClr>
              <a:buSzPts val="1600"/>
              <a:buNone/>
              <a:defRPr sz="2133">
                <a:solidFill>
                  <a:schemeClr val="lt1"/>
                </a:solidFill>
              </a:defRPr>
            </a:lvl7pPr>
            <a:lvl8pPr lvl="7" rtl="0">
              <a:lnSpc>
                <a:spcPct val="100000"/>
              </a:lnSpc>
              <a:spcBef>
                <a:spcPts val="0"/>
              </a:spcBef>
              <a:spcAft>
                <a:spcPts val="0"/>
              </a:spcAft>
              <a:buClr>
                <a:schemeClr val="lt1"/>
              </a:buClr>
              <a:buSzPts val="1600"/>
              <a:buNone/>
              <a:defRPr sz="2133">
                <a:solidFill>
                  <a:schemeClr val="lt1"/>
                </a:solidFill>
              </a:defRPr>
            </a:lvl8pPr>
            <a:lvl9pPr lvl="8" rtl="0">
              <a:lnSpc>
                <a:spcPct val="100000"/>
              </a:lnSpc>
              <a:spcBef>
                <a:spcPts val="0"/>
              </a:spcBef>
              <a:spcAft>
                <a:spcPts val="0"/>
              </a:spcAft>
              <a:buClr>
                <a:schemeClr val="lt1"/>
              </a:buClr>
              <a:buSzPts val="1600"/>
              <a:buNone/>
              <a:defRPr sz="2133">
                <a:solidFill>
                  <a:schemeClr val="lt1"/>
                </a:solidFill>
              </a:defRPr>
            </a:lvl9pPr>
          </a:lstStyle>
          <a:p>
            <a:r>
              <a:rPr lang="en-GB"/>
              <a:t>Click to edit Master subtitle style</a:t>
            </a:r>
            <a:endParaRPr/>
          </a:p>
        </p:txBody>
      </p:sp>
    </p:spTree>
    <p:extLst>
      <p:ext uri="{BB962C8B-B14F-4D97-AF65-F5344CB8AC3E}">
        <p14:creationId xmlns:p14="http://schemas.microsoft.com/office/powerpoint/2010/main" val="12454048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 Text">
  <p:cSld name="Title + Text">
    <p:bg>
      <p:bgPr>
        <a:blipFill>
          <a:blip r:embed="rId2">
            <a:alphaModFix/>
          </a:blip>
          <a:stretch>
            <a:fillRect/>
          </a:stretch>
        </a:blipFill>
        <a:effectLst/>
      </p:bgPr>
    </p:bg>
    <p:spTree>
      <p:nvGrpSpPr>
        <p:cNvPr id="1" name="Shape 132"/>
        <p:cNvGrpSpPr/>
        <p:nvPr/>
      </p:nvGrpSpPr>
      <p:grpSpPr>
        <a:xfrm>
          <a:off x="0" y="0"/>
          <a:ext cx="0" cy="0"/>
          <a:chOff x="0" y="0"/>
          <a:chExt cx="0" cy="0"/>
        </a:xfrm>
      </p:grpSpPr>
      <p:sp>
        <p:nvSpPr>
          <p:cNvPr id="133" name="Google Shape;133;p29"/>
          <p:cNvSpPr txBox="1">
            <a:spLocks noGrp="1"/>
          </p:cNvSpPr>
          <p:nvPr>
            <p:ph type="subTitle" idx="1"/>
          </p:nvPr>
        </p:nvSpPr>
        <p:spPr>
          <a:xfrm>
            <a:off x="7756067" y="3247900"/>
            <a:ext cx="3408400" cy="2731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800"/>
              <a:buNone/>
              <a:defRPr>
                <a:solidFill>
                  <a:schemeClr val="lt1"/>
                </a:solidFill>
              </a:defRPr>
            </a:lvl1pPr>
            <a:lvl2pPr lvl="1" algn="ctr" rtl="0">
              <a:lnSpc>
                <a:spcPct val="100000"/>
              </a:lnSpc>
              <a:spcBef>
                <a:spcPts val="0"/>
              </a:spcBef>
              <a:spcAft>
                <a:spcPts val="0"/>
              </a:spcAft>
              <a:buClr>
                <a:schemeClr val="lt1"/>
              </a:buClr>
              <a:buSzPts val="1800"/>
              <a:buNone/>
              <a:defRPr sz="2400">
                <a:solidFill>
                  <a:schemeClr val="lt1"/>
                </a:solidFill>
              </a:defRPr>
            </a:lvl2pPr>
            <a:lvl3pPr lvl="2" algn="ctr" rtl="0">
              <a:lnSpc>
                <a:spcPct val="100000"/>
              </a:lnSpc>
              <a:spcBef>
                <a:spcPts val="0"/>
              </a:spcBef>
              <a:spcAft>
                <a:spcPts val="0"/>
              </a:spcAft>
              <a:buClr>
                <a:schemeClr val="lt1"/>
              </a:buClr>
              <a:buSzPts val="1800"/>
              <a:buNone/>
              <a:defRPr sz="2400">
                <a:solidFill>
                  <a:schemeClr val="lt1"/>
                </a:solidFill>
              </a:defRPr>
            </a:lvl3pPr>
            <a:lvl4pPr lvl="3" algn="ctr" rtl="0">
              <a:lnSpc>
                <a:spcPct val="100000"/>
              </a:lnSpc>
              <a:spcBef>
                <a:spcPts val="0"/>
              </a:spcBef>
              <a:spcAft>
                <a:spcPts val="0"/>
              </a:spcAft>
              <a:buClr>
                <a:schemeClr val="lt1"/>
              </a:buClr>
              <a:buSzPts val="1800"/>
              <a:buNone/>
              <a:defRPr sz="2400">
                <a:solidFill>
                  <a:schemeClr val="lt1"/>
                </a:solidFill>
              </a:defRPr>
            </a:lvl4pPr>
            <a:lvl5pPr lvl="4" algn="ctr" rtl="0">
              <a:lnSpc>
                <a:spcPct val="100000"/>
              </a:lnSpc>
              <a:spcBef>
                <a:spcPts val="0"/>
              </a:spcBef>
              <a:spcAft>
                <a:spcPts val="0"/>
              </a:spcAft>
              <a:buClr>
                <a:schemeClr val="lt1"/>
              </a:buClr>
              <a:buSzPts val="1800"/>
              <a:buNone/>
              <a:defRPr sz="2400">
                <a:solidFill>
                  <a:schemeClr val="lt1"/>
                </a:solidFill>
              </a:defRPr>
            </a:lvl5pPr>
            <a:lvl6pPr lvl="5" algn="ctr" rtl="0">
              <a:lnSpc>
                <a:spcPct val="100000"/>
              </a:lnSpc>
              <a:spcBef>
                <a:spcPts val="0"/>
              </a:spcBef>
              <a:spcAft>
                <a:spcPts val="0"/>
              </a:spcAft>
              <a:buClr>
                <a:schemeClr val="lt1"/>
              </a:buClr>
              <a:buSzPts val="1800"/>
              <a:buNone/>
              <a:defRPr sz="2400">
                <a:solidFill>
                  <a:schemeClr val="lt1"/>
                </a:solidFill>
              </a:defRPr>
            </a:lvl6pPr>
            <a:lvl7pPr lvl="6" algn="ctr" rtl="0">
              <a:lnSpc>
                <a:spcPct val="100000"/>
              </a:lnSpc>
              <a:spcBef>
                <a:spcPts val="0"/>
              </a:spcBef>
              <a:spcAft>
                <a:spcPts val="0"/>
              </a:spcAft>
              <a:buClr>
                <a:schemeClr val="lt1"/>
              </a:buClr>
              <a:buSzPts val="1800"/>
              <a:buNone/>
              <a:defRPr sz="2400">
                <a:solidFill>
                  <a:schemeClr val="lt1"/>
                </a:solidFill>
              </a:defRPr>
            </a:lvl7pPr>
            <a:lvl8pPr lvl="7" algn="ctr" rtl="0">
              <a:lnSpc>
                <a:spcPct val="100000"/>
              </a:lnSpc>
              <a:spcBef>
                <a:spcPts val="0"/>
              </a:spcBef>
              <a:spcAft>
                <a:spcPts val="0"/>
              </a:spcAft>
              <a:buClr>
                <a:schemeClr val="lt1"/>
              </a:buClr>
              <a:buSzPts val="1800"/>
              <a:buNone/>
              <a:defRPr sz="2400">
                <a:solidFill>
                  <a:schemeClr val="lt1"/>
                </a:solidFill>
              </a:defRPr>
            </a:lvl8pPr>
            <a:lvl9pPr lvl="8" algn="ctr" rtl="0">
              <a:lnSpc>
                <a:spcPct val="100000"/>
              </a:lnSpc>
              <a:spcBef>
                <a:spcPts val="0"/>
              </a:spcBef>
              <a:spcAft>
                <a:spcPts val="0"/>
              </a:spcAft>
              <a:buClr>
                <a:schemeClr val="lt1"/>
              </a:buClr>
              <a:buSzPts val="1800"/>
              <a:buNone/>
              <a:defRPr sz="2400">
                <a:solidFill>
                  <a:schemeClr val="lt1"/>
                </a:solidFill>
              </a:defRPr>
            </a:lvl9pPr>
          </a:lstStyle>
          <a:p>
            <a:r>
              <a:rPr lang="en-GB"/>
              <a:t>Click to edit Master subtitle style</a:t>
            </a:r>
            <a:endParaRPr/>
          </a:p>
        </p:txBody>
      </p:sp>
      <p:sp>
        <p:nvSpPr>
          <p:cNvPr id="134" name="Google Shape;134;p29"/>
          <p:cNvSpPr txBox="1">
            <a:spLocks noGrp="1"/>
          </p:cNvSpPr>
          <p:nvPr>
            <p:ph type="title"/>
          </p:nvPr>
        </p:nvSpPr>
        <p:spPr>
          <a:xfrm>
            <a:off x="1251333" y="593367"/>
            <a:ext cx="6172400" cy="125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32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r>
              <a:rPr lang="en-GB"/>
              <a:t>Click to edit Master title style</a:t>
            </a:r>
            <a:endParaRPr/>
          </a:p>
        </p:txBody>
      </p:sp>
    </p:spTree>
    <p:extLst>
      <p:ext uri="{BB962C8B-B14F-4D97-AF65-F5344CB8AC3E}">
        <p14:creationId xmlns:p14="http://schemas.microsoft.com/office/powerpoint/2010/main" val="110591876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 Text 1">
  <p:cSld name="Title + Text 1">
    <p:bg>
      <p:bgPr>
        <a:blipFill>
          <a:blip r:embed="rId2">
            <a:alphaModFix/>
          </a:blip>
          <a:stretch>
            <a:fillRect/>
          </a:stretch>
        </a:blipFill>
        <a:effectLst/>
      </p:bgPr>
    </p:bg>
    <p:spTree>
      <p:nvGrpSpPr>
        <p:cNvPr id="1" name="Shape 135"/>
        <p:cNvGrpSpPr/>
        <p:nvPr/>
      </p:nvGrpSpPr>
      <p:grpSpPr>
        <a:xfrm>
          <a:off x="0" y="0"/>
          <a:ext cx="0" cy="0"/>
          <a:chOff x="0" y="0"/>
          <a:chExt cx="0" cy="0"/>
        </a:xfrm>
      </p:grpSpPr>
      <p:sp>
        <p:nvSpPr>
          <p:cNvPr id="136" name="Google Shape;136;p30"/>
          <p:cNvSpPr txBox="1">
            <a:spLocks noGrp="1"/>
          </p:cNvSpPr>
          <p:nvPr>
            <p:ph type="title"/>
          </p:nvPr>
        </p:nvSpPr>
        <p:spPr>
          <a:xfrm>
            <a:off x="1251333" y="593367"/>
            <a:ext cx="6172400" cy="125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32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r>
              <a:rPr lang="en-GB"/>
              <a:t>Click to edit Master title style</a:t>
            </a:r>
            <a:endParaRPr/>
          </a:p>
        </p:txBody>
      </p:sp>
      <p:sp>
        <p:nvSpPr>
          <p:cNvPr id="137" name="Google Shape;137;p30"/>
          <p:cNvSpPr txBox="1">
            <a:spLocks noGrp="1"/>
          </p:cNvSpPr>
          <p:nvPr>
            <p:ph type="subTitle" idx="1"/>
          </p:nvPr>
        </p:nvSpPr>
        <p:spPr>
          <a:xfrm>
            <a:off x="1251333" y="3247900"/>
            <a:ext cx="3408400" cy="2731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800"/>
              <a:buNone/>
              <a:defRPr>
                <a:solidFill>
                  <a:schemeClr val="lt1"/>
                </a:solidFill>
              </a:defRPr>
            </a:lvl1pPr>
            <a:lvl2pPr lvl="1" algn="ctr" rtl="0">
              <a:lnSpc>
                <a:spcPct val="100000"/>
              </a:lnSpc>
              <a:spcBef>
                <a:spcPts val="0"/>
              </a:spcBef>
              <a:spcAft>
                <a:spcPts val="0"/>
              </a:spcAft>
              <a:buClr>
                <a:schemeClr val="lt1"/>
              </a:buClr>
              <a:buSzPts val="1800"/>
              <a:buNone/>
              <a:defRPr sz="2400">
                <a:solidFill>
                  <a:schemeClr val="lt1"/>
                </a:solidFill>
              </a:defRPr>
            </a:lvl2pPr>
            <a:lvl3pPr lvl="2" algn="ctr" rtl="0">
              <a:lnSpc>
                <a:spcPct val="100000"/>
              </a:lnSpc>
              <a:spcBef>
                <a:spcPts val="0"/>
              </a:spcBef>
              <a:spcAft>
                <a:spcPts val="0"/>
              </a:spcAft>
              <a:buClr>
                <a:schemeClr val="lt1"/>
              </a:buClr>
              <a:buSzPts val="1800"/>
              <a:buNone/>
              <a:defRPr sz="2400">
                <a:solidFill>
                  <a:schemeClr val="lt1"/>
                </a:solidFill>
              </a:defRPr>
            </a:lvl3pPr>
            <a:lvl4pPr lvl="3" algn="ctr" rtl="0">
              <a:lnSpc>
                <a:spcPct val="100000"/>
              </a:lnSpc>
              <a:spcBef>
                <a:spcPts val="0"/>
              </a:spcBef>
              <a:spcAft>
                <a:spcPts val="0"/>
              </a:spcAft>
              <a:buClr>
                <a:schemeClr val="lt1"/>
              </a:buClr>
              <a:buSzPts val="1800"/>
              <a:buNone/>
              <a:defRPr sz="2400">
                <a:solidFill>
                  <a:schemeClr val="lt1"/>
                </a:solidFill>
              </a:defRPr>
            </a:lvl4pPr>
            <a:lvl5pPr lvl="4" algn="ctr" rtl="0">
              <a:lnSpc>
                <a:spcPct val="100000"/>
              </a:lnSpc>
              <a:spcBef>
                <a:spcPts val="0"/>
              </a:spcBef>
              <a:spcAft>
                <a:spcPts val="0"/>
              </a:spcAft>
              <a:buClr>
                <a:schemeClr val="lt1"/>
              </a:buClr>
              <a:buSzPts val="1800"/>
              <a:buNone/>
              <a:defRPr sz="2400">
                <a:solidFill>
                  <a:schemeClr val="lt1"/>
                </a:solidFill>
              </a:defRPr>
            </a:lvl5pPr>
            <a:lvl6pPr lvl="5" algn="ctr" rtl="0">
              <a:lnSpc>
                <a:spcPct val="100000"/>
              </a:lnSpc>
              <a:spcBef>
                <a:spcPts val="0"/>
              </a:spcBef>
              <a:spcAft>
                <a:spcPts val="0"/>
              </a:spcAft>
              <a:buClr>
                <a:schemeClr val="lt1"/>
              </a:buClr>
              <a:buSzPts val="1800"/>
              <a:buNone/>
              <a:defRPr sz="2400">
                <a:solidFill>
                  <a:schemeClr val="lt1"/>
                </a:solidFill>
              </a:defRPr>
            </a:lvl6pPr>
            <a:lvl7pPr lvl="6" algn="ctr" rtl="0">
              <a:lnSpc>
                <a:spcPct val="100000"/>
              </a:lnSpc>
              <a:spcBef>
                <a:spcPts val="0"/>
              </a:spcBef>
              <a:spcAft>
                <a:spcPts val="0"/>
              </a:spcAft>
              <a:buClr>
                <a:schemeClr val="lt1"/>
              </a:buClr>
              <a:buSzPts val="1800"/>
              <a:buNone/>
              <a:defRPr sz="2400">
                <a:solidFill>
                  <a:schemeClr val="lt1"/>
                </a:solidFill>
              </a:defRPr>
            </a:lvl7pPr>
            <a:lvl8pPr lvl="7" algn="ctr" rtl="0">
              <a:lnSpc>
                <a:spcPct val="100000"/>
              </a:lnSpc>
              <a:spcBef>
                <a:spcPts val="0"/>
              </a:spcBef>
              <a:spcAft>
                <a:spcPts val="0"/>
              </a:spcAft>
              <a:buClr>
                <a:schemeClr val="lt1"/>
              </a:buClr>
              <a:buSzPts val="1800"/>
              <a:buNone/>
              <a:defRPr sz="2400">
                <a:solidFill>
                  <a:schemeClr val="lt1"/>
                </a:solidFill>
              </a:defRPr>
            </a:lvl8pPr>
            <a:lvl9pPr lvl="8" algn="ctr" rtl="0">
              <a:lnSpc>
                <a:spcPct val="100000"/>
              </a:lnSpc>
              <a:spcBef>
                <a:spcPts val="0"/>
              </a:spcBef>
              <a:spcAft>
                <a:spcPts val="0"/>
              </a:spcAft>
              <a:buClr>
                <a:schemeClr val="lt1"/>
              </a:buClr>
              <a:buSzPts val="1800"/>
              <a:buNone/>
              <a:defRPr sz="2400">
                <a:solidFill>
                  <a:schemeClr val="lt1"/>
                </a:solidFill>
              </a:defRPr>
            </a:lvl9pPr>
          </a:lstStyle>
          <a:p>
            <a:r>
              <a:rPr lang="en-GB"/>
              <a:t>Click to edit Master subtitle style</a:t>
            </a:r>
            <a:endParaRPr/>
          </a:p>
        </p:txBody>
      </p:sp>
    </p:spTree>
    <p:extLst>
      <p:ext uri="{BB962C8B-B14F-4D97-AF65-F5344CB8AC3E}">
        <p14:creationId xmlns:p14="http://schemas.microsoft.com/office/powerpoint/2010/main" val="138018878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 and body">
    <p:bg>
      <p:bgPr>
        <a:blipFill>
          <a:blip r:embed="rId2">
            <a:alphaModFix/>
          </a:blip>
          <a:stretch>
            <a:fillRect/>
          </a:stretch>
        </a:blipFill>
        <a:effectLst/>
      </p:bgPr>
    </p:bg>
    <p:spTree>
      <p:nvGrpSpPr>
        <p:cNvPr id="1" name="Shape 15"/>
        <p:cNvGrpSpPr/>
        <p:nvPr/>
      </p:nvGrpSpPr>
      <p:grpSpPr>
        <a:xfrm>
          <a:off x="0" y="0"/>
          <a:ext cx="0" cy="0"/>
          <a:chOff x="0" y="0"/>
          <a:chExt cx="0" cy="0"/>
        </a:xfrm>
      </p:grpSpPr>
      <p:sp>
        <p:nvSpPr>
          <p:cNvPr id="16" name="Google Shape;16;p4"/>
          <p:cNvSpPr txBox="1">
            <a:spLocks noGrp="1"/>
          </p:cNvSpPr>
          <p:nvPr>
            <p:ph type="title"/>
          </p:nvPr>
        </p:nvSpPr>
        <p:spPr>
          <a:xfrm>
            <a:off x="1251333" y="593367"/>
            <a:ext cx="6172400" cy="12552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1"/>
              </a:buClr>
              <a:buSzPts val="2400"/>
              <a:buNone/>
              <a:defRPr sz="3200">
                <a:solidFill>
                  <a:schemeClr val="accen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r>
              <a:rPr lang="en-GB"/>
              <a:t>Click to edit Master title style</a:t>
            </a:r>
            <a:endParaRPr/>
          </a:p>
        </p:txBody>
      </p:sp>
      <p:sp>
        <p:nvSpPr>
          <p:cNvPr id="17" name="Google Shape;17;p4"/>
          <p:cNvSpPr txBox="1">
            <a:spLocks noGrp="1"/>
          </p:cNvSpPr>
          <p:nvPr>
            <p:ph type="body" idx="1"/>
          </p:nvPr>
        </p:nvSpPr>
        <p:spPr>
          <a:xfrm>
            <a:off x="1251333" y="2212367"/>
            <a:ext cx="6595200" cy="3681200"/>
          </a:xfrm>
          <a:prstGeom prst="rect">
            <a:avLst/>
          </a:prstGeom>
        </p:spPr>
        <p:txBody>
          <a:bodyPr spcFirstLastPara="1" wrap="square" lIns="91425" tIns="91425" rIns="91425" bIns="91425" anchor="t" anchorCtr="0">
            <a:noAutofit/>
          </a:bodyPr>
          <a:lstStyle>
            <a:lvl1pPr marL="609570" lvl="0" indent="-423312">
              <a:spcBef>
                <a:spcPts val="0"/>
              </a:spcBef>
              <a:spcAft>
                <a:spcPts val="0"/>
              </a:spcAft>
              <a:buClr>
                <a:schemeClr val="lt1"/>
              </a:buClr>
              <a:buSzPts val="1400"/>
              <a:buChar char="●"/>
              <a:defRPr sz="1867">
                <a:solidFill>
                  <a:schemeClr val="lt1"/>
                </a:solidFill>
              </a:defRPr>
            </a:lvl1pPr>
            <a:lvl2pPr marL="1219140" lvl="1" indent="-423312">
              <a:spcBef>
                <a:spcPts val="2133"/>
              </a:spcBef>
              <a:spcAft>
                <a:spcPts val="0"/>
              </a:spcAft>
              <a:buClr>
                <a:schemeClr val="lt1"/>
              </a:buClr>
              <a:buSzPts val="1400"/>
              <a:buChar char="○"/>
              <a:defRPr>
                <a:solidFill>
                  <a:schemeClr val="lt1"/>
                </a:solidFill>
              </a:defRPr>
            </a:lvl2pPr>
            <a:lvl3pPr marL="1828709" lvl="2" indent="-423312">
              <a:spcBef>
                <a:spcPts val="2133"/>
              </a:spcBef>
              <a:spcAft>
                <a:spcPts val="0"/>
              </a:spcAft>
              <a:buClr>
                <a:schemeClr val="lt1"/>
              </a:buClr>
              <a:buSzPts val="1400"/>
              <a:buChar char="■"/>
              <a:defRPr>
                <a:solidFill>
                  <a:schemeClr val="lt1"/>
                </a:solidFill>
              </a:defRPr>
            </a:lvl3pPr>
            <a:lvl4pPr marL="2438278" lvl="3" indent="-423312">
              <a:spcBef>
                <a:spcPts val="2133"/>
              </a:spcBef>
              <a:spcAft>
                <a:spcPts val="0"/>
              </a:spcAft>
              <a:buClr>
                <a:schemeClr val="lt1"/>
              </a:buClr>
              <a:buSzPts val="1400"/>
              <a:buChar char="●"/>
              <a:defRPr>
                <a:solidFill>
                  <a:schemeClr val="lt1"/>
                </a:solidFill>
              </a:defRPr>
            </a:lvl4pPr>
            <a:lvl5pPr marL="3047848" lvl="4" indent="-423312">
              <a:spcBef>
                <a:spcPts val="2133"/>
              </a:spcBef>
              <a:spcAft>
                <a:spcPts val="0"/>
              </a:spcAft>
              <a:buClr>
                <a:schemeClr val="lt1"/>
              </a:buClr>
              <a:buSzPts val="1400"/>
              <a:buChar char="○"/>
              <a:defRPr>
                <a:solidFill>
                  <a:schemeClr val="lt1"/>
                </a:solidFill>
              </a:defRPr>
            </a:lvl5pPr>
            <a:lvl6pPr marL="3657418" lvl="5" indent="-423312">
              <a:spcBef>
                <a:spcPts val="2133"/>
              </a:spcBef>
              <a:spcAft>
                <a:spcPts val="0"/>
              </a:spcAft>
              <a:buClr>
                <a:schemeClr val="lt1"/>
              </a:buClr>
              <a:buSzPts val="1400"/>
              <a:buChar char="■"/>
              <a:defRPr>
                <a:solidFill>
                  <a:schemeClr val="lt1"/>
                </a:solidFill>
              </a:defRPr>
            </a:lvl6pPr>
            <a:lvl7pPr marL="4266987" lvl="6" indent="-423312">
              <a:spcBef>
                <a:spcPts val="2133"/>
              </a:spcBef>
              <a:spcAft>
                <a:spcPts val="0"/>
              </a:spcAft>
              <a:buClr>
                <a:schemeClr val="lt1"/>
              </a:buClr>
              <a:buSzPts val="1400"/>
              <a:buChar char="●"/>
              <a:defRPr>
                <a:solidFill>
                  <a:schemeClr val="lt1"/>
                </a:solidFill>
              </a:defRPr>
            </a:lvl7pPr>
            <a:lvl8pPr marL="4876557" lvl="7" indent="-423312">
              <a:spcBef>
                <a:spcPts val="2133"/>
              </a:spcBef>
              <a:spcAft>
                <a:spcPts val="0"/>
              </a:spcAft>
              <a:buClr>
                <a:schemeClr val="lt1"/>
              </a:buClr>
              <a:buSzPts val="1400"/>
              <a:buChar char="○"/>
              <a:defRPr>
                <a:solidFill>
                  <a:schemeClr val="lt1"/>
                </a:solidFill>
              </a:defRPr>
            </a:lvl8pPr>
            <a:lvl9pPr marL="5486126" lvl="8" indent="-423312">
              <a:spcBef>
                <a:spcPts val="2133"/>
              </a:spcBef>
              <a:spcAft>
                <a:spcPts val="2133"/>
              </a:spcAft>
              <a:buClr>
                <a:schemeClr val="lt1"/>
              </a:buClr>
              <a:buSzPts val="1400"/>
              <a:buChar char="■"/>
              <a:defRPr>
                <a:solidFill>
                  <a:schemeClr val="lt1"/>
                </a:solidFill>
              </a:defRPr>
            </a:lvl9pPr>
          </a:lstStyle>
          <a:p>
            <a:pPr lvl="0"/>
            <a:r>
              <a:rPr lang="en-GB"/>
              <a:t>Click to edit Master text styles</a:t>
            </a:r>
          </a:p>
        </p:txBody>
      </p:sp>
    </p:spTree>
    <p:extLst>
      <p:ext uri="{BB962C8B-B14F-4D97-AF65-F5344CB8AC3E}">
        <p14:creationId xmlns:p14="http://schemas.microsoft.com/office/powerpoint/2010/main" val="324312240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 Text 2">
  <p:cSld name="Title + Text 2">
    <p:bg>
      <p:bgPr>
        <a:blipFill>
          <a:blip r:embed="rId2">
            <a:alphaModFix/>
          </a:blip>
          <a:stretch>
            <a:fillRect/>
          </a:stretch>
        </a:blipFill>
        <a:effectLst/>
      </p:bgPr>
    </p:bg>
    <p:spTree>
      <p:nvGrpSpPr>
        <p:cNvPr id="1" name="Shape 138"/>
        <p:cNvGrpSpPr/>
        <p:nvPr/>
      </p:nvGrpSpPr>
      <p:grpSpPr>
        <a:xfrm>
          <a:off x="0" y="0"/>
          <a:ext cx="0" cy="0"/>
          <a:chOff x="0" y="0"/>
          <a:chExt cx="0" cy="0"/>
        </a:xfrm>
      </p:grpSpPr>
      <p:sp>
        <p:nvSpPr>
          <p:cNvPr id="139" name="Google Shape;139;p31"/>
          <p:cNvSpPr txBox="1">
            <a:spLocks noGrp="1"/>
          </p:cNvSpPr>
          <p:nvPr>
            <p:ph type="title"/>
          </p:nvPr>
        </p:nvSpPr>
        <p:spPr>
          <a:xfrm>
            <a:off x="1251333" y="593367"/>
            <a:ext cx="7647600" cy="125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32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r>
              <a:rPr lang="en-GB"/>
              <a:t>Click to edit Master title style</a:t>
            </a:r>
            <a:endParaRPr/>
          </a:p>
        </p:txBody>
      </p:sp>
      <p:sp>
        <p:nvSpPr>
          <p:cNvPr id="140" name="Google Shape;140;p31"/>
          <p:cNvSpPr txBox="1">
            <a:spLocks noGrp="1"/>
          </p:cNvSpPr>
          <p:nvPr>
            <p:ph type="subTitle" idx="1"/>
          </p:nvPr>
        </p:nvSpPr>
        <p:spPr>
          <a:xfrm>
            <a:off x="7756067" y="3247900"/>
            <a:ext cx="3408400" cy="2731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800"/>
              <a:buNone/>
              <a:defRPr>
                <a:solidFill>
                  <a:schemeClr val="lt1"/>
                </a:solidFill>
              </a:defRPr>
            </a:lvl1pPr>
            <a:lvl2pPr lvl="1" algn="ctr" rtl="0">
              <a:lnSpc>
                <a:spcPct val="100000"/>
              </a:lnSpc>
              <a:spcBef>
                <a:spcPts val="0"/>
              </a:spcBef>
              <a:spcAft>
                <a:spcPts val="0"/>
              </a:spcAft>
              <a:buClr>
                <a:schemeClr val="lt1"/>
              </a:buClr>
              <a:buSzPts val="1800"/>
              <a:buNone/>
              <a:defRPr sz="2400">
                <a:solidFill>
                  <a:schemeClr val="lt1"/>
                </a:solidFill>
              </a:defRPr>
            </a:lvl2pPr>
            <a:lvl3pPr lvl="2" algn="ctr" rtl="0">
              <a:lnSpc>
                <a:spcPct val="100000"/>
              </a:lnSpc>
              <a:spcBef>
                <a:spcPts val="0"/>
              </a:spcBef>
              <a:spcAft>
                <a:spcPts val="0"/>
              </a:spcAft>
              <a:buClr>
                <a:schemeClr val="lt1"/>
              </a:buClr>
              <a:buSzPts val="1800"/>
              <a:buNone/>
              <a:defRPr sz="2400">
                <a:solidFill>
                  <a:schemeClr val="lt1"/>
                </a:solidFill>
              </a:defRPr>
            </a:lvl3pPr>
            <a:lvl4pPr lvl="3" algn="ctr" rtl="0">
              <a:lnSpc>
                <a:spcPct val="100000"/>
              </a:lnSpc>
              <a:spcBef>
                <a:spcPts val="0"/>
              </a:spcBef>
              <a:spcAft>
                <a:spcPts val="0"/>
              </a:spcAft>
              <a:buClr>
                <a:schemeClr val="lt1"/>
              </a:buClr>
              <a:buSzPts val="1800"/>
              <a:buNone/>
              <a:defRPr sz="2400">
                <a:solidFill>
                  <a:schemeClr val="lt1"/>
                </a:solidFill>
              </a:defRPr>
            </a:lvl4pPr>
            <a:lvl5pPr lvl="4" algn="ctr" rtl="0">
              <a:lnSpc>
                <a:spcPct val="100000"/>
              </a:lnSpc>
              <a:spcBef>
                <a:spcPts val="0"/>
              </a:spcBef>
              <a:spcAft>
                <a:spcPts val="0"/>
              </a:spcAft>
              <a:buClr>
                <a:schemeClr val="lt1"/>
              </a:buClr>
              <a:buSzPts val="1800"/>
              <a:buNone/>
              <a:defRPr sz="2400">
                <a:solidFill>
                  <a:schemeClr val="lt1"/>
                </a:solidFill>
              </a:defRPr>
            </a:lvl5pPr>
            <a:lvl6pPr lvl="5" algn="ctr" rtl="0">
              <a:lnSpc>
                <a:spcPct val="100000"/>
              </a:lnSpc>
              <a:spcBef>
                <a:spcPts val="0"/>
              </a:spcBef>
              <a:spcAft>
                <a:spcPts val="0"/>
              </a:spcAft>
              <a:buClr>
                <a:schemeClr val="lt1"/>
              </a:buClr>
              <a:buSzPts val="1800"/>
              <a:buNone/>
              <a:defRPr sz="2400">
                <a:solidFill>
                  <a:schemeClr val="lt1"/>
                </a:solidFill>
              </a:defRPr>
            </a:lvl6pPr>
            <a:lvl7pPr lvl="6" algn="ctr" rtl="0">
              <a:lnSpc>
                <a:spcPct val="100000"/>
              </a:lnSpc>
              <a:spcBef>
                <a:spcPts val="0"/>
              </a:spcBef>
              <a:spcAft>
                <a:spcPts val="0"/>
              </a:spcAft>
              <a:buClr>
                <a:schemeClr val="lt1"/>
              </a:buClr>
              <a:buSzPts val="1800"/>
              <a:buNone/>
              <a:defRPr sz="2400">
                <a:solidFill>
                  <a:schemeClr val="lt1"/>
                </a:solidFill>
              </a:defRPr>
            </a:lvl7pPr>
            <a:lvl8pPr lvl="7" algn="ctr" rtl="0">
              <a:lnSpc>
                <a:spcPct val="100000"/>
              </a:lnSpc>
              <a:spcBef>
                <a:spcPts val="0"/>
              </a:spcBef>
              <a:spcAft>
                <a:spcPts val="0"/>
              </a:spcAft>
              <a:buClr>
                <a:schemeClr val="lt1"/>
              </a:buClr>
              <a:buSzPts val="1800"/>
              <a:buNone/>
              <a:defRPr sz="2400">
                <a:solidFill>
                  <a:schemeClr val="lt1"/>
                </a:solidFill>
              </a:defRPr>
            </a:lvl8pPr>
            <a:lvl9pPr lvl="8" algn="ctr" rtl="0">
              <a:lnSpc>
                <a:spcPct val="100000"/>
              </a:lnSpc>
              <a:spcBef>
                <a:spcPts val="0"/>
              </a:spcBef>
              <a:spcAft>
                <a:spcPts val="0"/>
              </a:spcAft>
              <a:buClr>
                <a:schemeClr val="lt1"/>
              </a:buClr>
              <a:buSzPts val="1800"/>
              <a:buNone/>
              <a:defRPr sz="2400">
                <a:solidFill>
                  <a:schemeClr val="lt1"/>
                </a:solidFill>
              </a:defRPr>
            </a:lvl9pPr>
          </a:lstStyle>
          <a:p>
            <a:r>
              <a:rPr lang="en-GB"/>
              <a:t>Click to edit Master subtitle style</a:t>
            </a:r>
            <a:endParaRPr/>
          </a:p>
        </p:txBody>
      </p:sp>
    </p:spTree>
    <p:extLst>
      <p:ext uri="{BB962C8B-B14F-4D97-AF65-F5344CB8AC3E}">
        <p14:creationId xmlns:p14="http://schemas.microsoft.com/office/powerpoint/2010/main" val="119713922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One Column">
  <p:cSld name="One Column">
    <p:bg>
      <p:bgPr>
        <a:blipFill>
          <a:blip r:embed="rId2">
            <a:alphaModFix/>
          </a:blip>
          <a:stretch>
            <a:fillRect/>
          </a:stretch>
        </a:blipFill>
        <a:effectLst/>
      </p:bgPr>
    </p:bg>
    <p:spTree>
      <p:nvGrpSpPr>
        <p:cNvPr id="1" name="Shape 141"/>
        <p:cNvGrpSpPr/>
        <p:nvPr/>
      </p:nvGrpSpPr>
      <p:grpSpPr>
        <a:xfrm>
          <a:off x="0" y="0"/>
          <a:ext cx="0" cy="0"/>
          <a:chOff x="0" y="0"/>
          <a:chExt cx="0" cy="0"/>
        </a:xfrm>
      </p:grpSpPr>
      <p:sp>
        <p:nvSpPr>
          <p:cNvPr id="142" name="Google Shape;142;p32"/>
          <p:cNvSpPr txBox="1">
            <a:spLocks noGrp="1"/>
          </p:cNvSpPr>
          <p:nvPr>
            <p:ph type="title"/>
          </p:nvPr>
        </p:nvSpPr>
        <p:spPr>
          <a:xfrm>
            <a:off x="2750400" y="3256067"/>
            <a:ext cx="6691200" cy="79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1"/>
              </a:buClr>
              <a:buSzPts val="2400"/>
              <a:buNone/>
              <a:defRPr sz="3200">
                <a:solidFill>
                  <a:schemeClr val="accent1"/>
                </a:solidFill>
              </a:defRPr>
            </a:lvl1pPr>
            <a:lvl2pPr lvl="1" rtl="0">
              <a:spcBef>
                <a:spcPts val="0"/>
              </a:spcBef>
              <a:spcAft>
                <a:spcPts val="0"/>
              </a:spcAft>
              <a:buClr>
                <a:schemeClr val="lt1"/>
              </a:buClr>
              <a:buSzPts val="3600"/>
              <a:buNone/>
              <a:defRPr sz="4800">
                <a:solidFill>
                  <a:schemeClr val="lt1"/>
                </a:solidFill>
              </a:defRPr>
            </a:lvl2pPr>
            <a:lvl3pPr lvl="2" rtl="0">
              <a:spcBef>
                <a:spcPts val="0"/>
              </a:spcBef>
              <a:spcAft>
                <a:spcPts val="0"/>
              </a:spcAft>
              <a:buClr>
                <a:schemeClr val="lt1"/>
              </a:buClr>
              <a:buSzPts val="3600"/>
              <a:buNone/>
              <a:defRPr sz="4800">
                <a:solidFill>
                  <a:schemeClr val="lt1"/>
                </a:solidFill>
              </a:defRPr>
            </a:lvl3pPr>
            <a:lvl4pPr lvl="3" rtl="0">
              <a:spcBef>
                <a:spcPts val="0"/>
              </a:spcBef>
              <a:spcAft>
                <a:spcPts val="0"/>
              </a:spcAft>
              <a:buClr>
                <a:schemeClr val="lt1"/>
              </a:buClr>
              <a:buSzPts val="3600"/>
              <a:buNone/>
              <a:defRPr sz="4800">
                <a:solidFill>
                  <a:schemeClr val="lt1"/>
                </a:solidFill>
              </a:defRPr>
            </a:lvl4pPr>
            <a:lvl5pPr lvl="4" rtl="0">
              <a:spcBef>
                <a:spcPts val="0"/>
              </a:spcBef>
              <a:spcAft>
                <a:spcPts val="0"/>
              </a:spcAft>
              <a:buClr>
                <a:schemeClr val="lt1"/>
              </a:buClr>
              <a:buSzPts val="3600"/>
              <a:buNone/>
              <a:defRPr sz="4800">
                <a:solidFill>
                  <a:schemeClr val="lt1"/>
                </a:solidFill>
              </a:defRPr>
            </a:lvl5pPr>
            <a:lvl6pPr lvl="5" rtl="0">
              <a:spcBef>
                <a:spcPts val="0"/>
              </a:spcBef>
              <a:spcAft>
                <a:spcPts val="0"/>
              </a:spcAft>
              <a:buClr>
                <a:schemeClr val="lt1"/>
              </a:buClr>
              <a:buSzPts val="3600"/>
              <a:buNone/>
              <a:defRPr sz="4800">
                <a:solidFill>
                  <a:schemeClr val="lt1"/>
                </a:solidFill>
              </a:defRPr>
            </a:lvl6pPr>
            <a:lvl7pPr lvl="6" rtl="0">
              <a:spcBef>
                <a:spcPts val="0"/>
              </a:spcBef>
              <a:spcAft>
                <a:spcPts val="0"/>
              </a:spcAft>
              <a:buClr>
                <a:schemeClr val="lt1"/>
              </a:buClr>
              <a:buSzPts val="3600"/>
              <a:buNone/>
              <a:defRPr sz="4800">
                <a:solidFill>
                  <a:schemeClr val="lt1"/>
                </a:solidFill>
              </a:defRPr>
            </a:lvl7pPr>
            <a:lvl8pPr lvl="7" rtl="0">
              <a:spcBef>
                <a:spcPts val="0"/>
              </a:spcBef>
              <a:spcAft>
                <a:spcPts val="0"/>
              </a:spcAft>
              <a:buClr>
                <a:schemeClr val="lt1"/>
              </a:buClr>
              <a:buSzPts val="3600"/>
              <a:buNone/>
              <a:defRPr sz="4800">
                <a:solidFill>
                  <a:schemeClr val="lt1"/>
                </a:solidFill>
              </a:defRPr>
            </a:lvl8pPr>
            <a:lvl9pPr lvl="8" rtl="0">
              <a:spcBef>
                <a:spcPts val="0"/>
              </a:spcBef>
              <a:spcAft>
                <a:spcPts val="0"/>
              </a:spcAft>
              <a:buClr>
                <a:schemeClr val="lt1"/>
              </a:buClr>
              <a:buSzPts val="3600"/>
              <a:buNone/>
              <a:defRPr sz="4800">
                <a:solidFill>
                  <a:schemeClr val="lt1"/>
                </a:solidFill>
              </a:defRPr>
            </a:lvl9pPr>
          </a:lstStyle>
          <a:p>
            <a:r>
              <a:rPr lang="en-GB"/>
              <a:t>Click to edit Master title style</a:t>
            </a:r>
            <a:endParaRPr/>
          </a:p>
        </p:txBody>
      </p:sp>
      <p:sp>
        <p:nvSpPr>
          <p:cNvPr id="143" name="Google Shape;143;p32"/>
          <p:cNvSpPr txBox="1">
            <a:spLocks noGrp="1"/>
          </p:cNvSpPr>
          <p:nvPr>
            <p:ph type="subTitle" idx="1"/>
          </p:nvPr>
        </p:nvSpPr>
        <p:spPr>
          <a:xfrm>
            <a:off x="3862000" y="4521767"/>
            <a:ext cx="4468000" cy="159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867">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r>
              <a:rPr lang="en-GB"/>
              <a:t>Click to edit Master subtitle style</a:t>
            </a:r>
            <a:endParaRPr/>
          </a:p>
        </p:txBody>
      </p:sp>
    </p:spTree>
    <p:extLst>
      <p:ext uri="{BB962C8B-B14F-4D97-AF65-F5344CB8AC3E}">
        <p14:creationId xmlns:p14="http://schemas.microsoft.com/office/powerpoint/2010/main" val="40299843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hanks + Credits">
  <p:cSld name="Thanks + Credits">
    <p:bg>
      <p:bgPr>
        <a:blipFill>
          <a:blip r:embed="rId2">
            <a:alphaModFix/>
          </a:blip>
          <a:stretch>
            <a:fillRect/>
          </a:stretch>
        </a:blipFill>
        <a:effectLst/>
      </p:bgPr>
    </p:bg>
    <p:spTree>
      <p:nvGrpSpPr>
        <p:cNvPr id="1" name="Shape 144"/>
        <p:cNvGrpSpPr/>
        <p:nvPr/>
      </p:nvGrpSpPr>
      <p:grpSpPr>
        <a:xfrm>
          <a:off x="0" y="0"/>
          <a:ext cx="0" cy="0"/>
          <a:chOff x="0" y="0"/>
          <a:chExt cx="0" cy="0"/>
        </a:xfrm>
      </p:grpSpPr>
      <p:sp>
        <p:nvSpPr>
          <p:cNvPr id="145" name="Google Shape;145;p33"/>
          <p:cNvSpPr txBox="1">
            <a:spLocks noGrp="1"/>
          </p:cNvSpPr>
          <p:nvPr>
            <p:ph type="title"/>
          </p:nvPr>
        </p:nvSpPr>
        <p:spPr>
          <a:xfrm>
            <a:off x="1233160" y="1013833"/>
            <a:ext cx="4091600" cy="7984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3600"/>
              <a:buNone/>
              <a:defRPr sz="4800">
                <a:solidFill>
                  <a:schemeClr val="lt1"/>
                </a:solidFill>
              </a:defRPr>
            </a:lvl1pPr>
            <a:lvl2pPr lvl="1" rtl="0">
              <a:spcBef>
                <a:spcPts val="0"/>
              </a:spcBef>
              <a:spcAft>
                <a:spcPts val="0"/>
              </a:spcAft>
              <a:buClr>
                <a:schemeClr val="lt1"/>
              </a:buClr>
              <a:buSzPts val="3600"/>
              <a:buNone/>
              <a:defRPr sz="4800">
                <a:solidFill>
                  <a:schemeClr val="lt1"/>
                </a:solidFill>
              </a:defRPr>
            </a:lvl2pPr>
            <a:lvl3pPr lvl="2" rtl="0">
              <a:spcBef>
                <a:spcPts val="0"/>
              </a:spcBef>
              <a:spcAft>
                <a:spcPts val="0"/>
              </a:spcAft>
              <a:buClr>
                <a:schemeClr val="lt1"/>
              </a:buClr>
              <a:buSzPts val="3600"/>
              <a:buNone/>
              <a:defRPr sz="4800">
                <a:solidFill>
                  <a:schemeClr val="lt1"/>
                </a:solidFill>
              </a:defRPr>
            </a:lvl3pPr>
            <a:lvl4pPr lvl="3" rtl="0">
              <a:spcBef>
                <a:spcPts val="0"/>
              </a:spcBef>
              <a:spcAft>
                <a:spcPts val="0"/>
              </a:spcAft>
              <a:buClr>
                <a:schemeClr val="lt1"/>
              </a:buClr>
              <a:buSzPts val="3600"/>
              <a:buNone/>
              <a:defRPr sz="4800">
                <a:solidFill>
                  <a:schemeClr val="lt1"/>
                </a:solidFill>
              </a:defRPr>
            </a:lvl4pPr>
            <a:lvl5pPr lvl="4" rtl="0">
              <a:spcBef>
                <a:spcPts val="0"/>
              </a:spcBef>
              <a:spcAft>
                <a:spcPts val="0"/>
              </a:spcAft>
              <a:buClr>
                <a:schemeClr val="lt1"/>
              </a:buClr>
              <a:buSzPts val="3600"/>
              <a:buNone/>
              <a:defRPr sz="4800">
                <a:solidFill>
                  <a:schemeClr val="lt1"/>
                </a:solidFill>
              </a:defRPr>
            </a:lvl5pPr>
            <a:lvl6pPr lvl="5" rtl="0">
              <a:spcBef>
                <a:spcPts val="0"/>
              </a:spcBef>
              <a:spcAft>
                <a:spcPts val="0"/>
              </a:spcAft>
              <a:buClr>
                <a:schemeClr val="lt1"/>
              </a:buClr>
              <a:buSzPts val="3600"/>
              <a:buNone/>
              <a:defRPr sz="4800">
                <a:solidFill>
                  <a:schemeClr val="lt1"/>
                </a:solidFill>
              </a:defRPr>
            </a:lvl6pPr>
            <a:lvl7pPr lvl="6" rtl="0">
              <a:spcBef>
                <a:spcPts val="0"/>
              </a:spcBef>
              <a:spcAft>
                <a:spcPts val="0"/>
              </a:spcAft>
              <a:buClr>
                <a:schemeClr val="lt1"/>
              </a:buClr>
              <a:buSzPts val="3600"/>
              <a:buNone/>
              <a:defRPr sz="4800">
                <a:solidFill>
                  <a:schemeClr val="lt1"/>
                </a:solidFill>
              </a:defRPr>
            </a:lvl7pPr>
            <a:lvl8pPr lvl="7" rtl="0">
              <a:spcBef>
                <a:spcPts val="0"/>
              </a:spcBef>
              <a:spcAft>
                <a:spcPts val="0"/>
              </a:spcAft>
              <a:buClr>
                <a:schemeClr val="lt1"/>
              </a:buClr>
              <a:buSzPts val="3600"/>
              <a:buNone/>
              <a:defRPr sz="4800">
                <a:solidFill>
                  <a:schemeClr val="lt1"/>
                </a:solidFill>
              </a:defRPr>
            </a:lvl8pPr>
            <a:lvl9pPr lvl="8" rtl="0">
              <a:spcBef>
                <a:spcPts val="0"/>
              </a:spcBef>
              <a:spcAft>
                <a:spcPts val="0"/>
              </a:spcAft>
              <a:buClr>
                <a:schemeClr val="lt1"/>
              </a:buClr>
              <a:buSzPts val="3600"/>
              <a:buNone/>
              <a:defRPr sz="4800">
                <a:solidFill>
                  <a:schemeClr val="lt1"/>
                </a:solidFill>
              </a:defRPr>
            </a:lvl9pPr>
          </a:lstStyle>
          <a:p>
            <a:r>
              <a:rPr lang="en-GB"/>
              <a:t>Click to edit Master title style</a:t>
            </a:r>
            <a:endParaRPr/>
          </a:p>
        </p:txBody>
      </p:sp>
      <p:sp>
        <p:nvSpPr>
          <p:cNvPr id="146" name="Google Shape;146;p33"/>
          <p:cNvSpPr txBox="1">
            <a:spLocks noGrp="1"/>
          </p:cNvSpPr>
          <p:nvPr>
            <p:ph type="subTitle" idx="1"/>
          </p:nvPr>
        </p:nvSpPr>
        <p:spPr>
          <a:xfrm>
            <a:off x="1233167" y="2245700"/>
            <a:ext cx="4407200" cy="1456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400"/>
              <a:buNone/>
              <a:defRPr sz="1867">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a:r>
              <a:rPr lang="en-GB"/>
              <a:t>Click to edit Master subtitle style</a:t>
            </a:r>
            <a:endParaRPr/>
          </a:p>
        </p:txBody>
      </p:sp>
      <p:sp>
        <p:nvSpPr>
          <p:cNvPr id="147" name="Google Shape;147;p33"/>
          <p:cNvSpPr txBox="1"/>
          <p:nvPr/>
        </p:nvSpPr>
        <p:spPr>
          <a:xfrm>
            <a:off x="1233167" y="4760000"/>
            <a:ext cx="4407200" cy="889200"/>
          </a:xfrm>
          <a:prstGeom prst="rect">
            <a:avLst/>
          </a:prstGeom>
          <a:noFill/>
          <a:ln>
            <a:noFill/>
          </a:ln>
        </p:spPr>
        <p:txBody>
          <a:bodyPr spcFirstLastPara="1" wrap="square" lIns="121900" tIns="121900" rIns="121900" bIns="121900" anchor="t" anchorCtr="0">
            <a:noAutofit/>
          </a:bodyPr>
          <a:lstStyle/>
          <a:p>
            <a:pPr marL="0" lvl="0" indent="0" algn="l" rtl="0">
              <a:spcBef>
                <a:spcPts val="400"/>
              </a:spcBef>
              <a:spcAft>
                <a:spcPts val="0"/>
              </a:spcAft>
              <a:buNone/>
            </a:pPr>
            <a:r>
              <a:rPr lang="en" sz="1333">
                <a:solidFill>
                  <a:schemeClr val="accent1"/>
                </a:solidFill>
                <a:latin typeface="Montserrat Medium"/>
                <a:ea typeface="Montserrat Medium"/>
                <a:cs typeface="Montserrat Medium"/>
                <a:sym typeface="Montserrat Medium"/>
              </a:rPr>
              <a:t>CREDITS: This presentation template was created by </a:t>
            </a:r>
            <a:r>
              <a:rPr lang="en" sz="1333">
                <a:solidFill>
                  <a:schemeClr val="accent1"/>
                </a:solidFill>
                <a:uFill>
                  <a:noFill/>
                </a:uFill>
                <a:latin typeface="Montserrat Medium"/>
                <a:ea typeface="Montserrat Medium"/>
                <a:cs typeface="Montserrat Medium"/>
                <a:sym typeface="Montserrat Medium"/>
                <a:hlinkClick r:id="rId3">
                  <a:extLst>
                    <a:ext uri="{A12FA001-AC4F-418D-AE19-62706E023703}">
                      <ahyp:hlinkClr xmlns:ahyp="http://schemas.microsoft.com/office/drawing/2018/hyperlinkcolor" val="tx"/>
                    </a:ext>
                  </a:extLst>
                </a:hlinkClick>
              </a:rPr>
              <a:t>Slidesgo</a:t>
            </a:r>
            <a:r>
              <a:rPr lang="en" sz="1333">
                <a:solidFill>
                  <a:schemeClr val="accent1"/>
                </a:solidFill>
                <a:latin typeface="Montserrat Medium"/>
                <a:ea typeface="Montserrat Medium"/>
                <a:cs typeface="Montserrat Medium"/>
                <a:sym typeface="Montserrat Medium"/>
              </a:rPr>
              <a:t>, including icons by </a:t>
            </a:r>
            <a:r>
              <a:rPr lang="en" sz="1333">
                <a:solidFill>
                  <a:schemeClr val="accent1"/>
                </a:solidFill>
                <a:uFill>
                  <a:noFill/>
                </a:uFill>
                <a:latin typeface="Montserrat Medium"/>
                <a:ea typeface="Montserrat Medium"/>
                <a:cs typeface="Montserrat Medium"/>
                <a:sym typeface="Montserrat Medium"/>
                <a:hlinkClick r:id="rId4">
                  <a:extLst>
                    <a:ext uri="{A12FA001-AC4F-418D-AE19-62706E023703}">
                      <ahyp:hlinkClr xmlns:ahyp="http://schemas.microsoft.com/office/drawing/2018/hyperlinkcolor" val="tx"/>
                    </a:ext>
                  </a:extLst>
                </a:hlinkClick>
              </a:rPr>
              <a:t>Flaticon</a:t>
            </a:r>
            <a:r>
              <a:rPr lang="en" sz="1333">
                <a:solidFill>
                  <a:schemeClr val="accent1"/>
                </a:solidFill>
                <a:latin typeface="Montserrat Medium"/>
                <a:ea typeface="Montserrat Medium"/>
                <a:cs typeface="Montserrat Medium"/>
                <a:sym typeface="Montserrat Medium"/>
              </a:rPr>
              <a:t>, and infographics &amp; images by </a:t>
            </a:r>
            <a:r>
              <a:rPr lang="en" sz="1333">
                <a:solidFill>
                  <a:schemeClr val="accent1"/>
                </a:solidFill>
                <a:uFill>
                  <a:noFill/>
                </a:uFill>
                <a:latin typeface="Montserrat Medium"/>
                <a:ea typeface="Montserrat Medium"/>
                <a:cs typeface="Montserrat Medium"/>
                <a:sym typeface="Montserrat Medium"/>
                <a:hlinkClick r:id="rId5">
                  <a:extLst>
                    <a:ext uri="{A12FA001-AC4F-418D-AE19-62706E023703}">
                      <ahyp:hlinkClr xmlns:ahyp="http://schemas.microsoft.com/office/drawing/2018/hyperlinkcolor" val="tx"/>
                    </a:ext>
                  </a:extLst>
                </a:hlinkClick>
              </a:rPr>
              <a:t>Freepik</a:t>
            </a:r>
            <a:r>
              <a:rPr lang="en" sz="1333">
                <a:solidFill>
                  <a:schemeClr val="accent1"/>
                </a:solidFill>
                <a:latin typeface="Montserrat Medium"/>
                <a:ea typeface="Montserrat Medium"/>
                <a:cs typeface="Montserrat Medium"/>
                <a:sym typeface="Montserrat Medium"/>
              </a:rPr>
              <a:t>. </a:t>
            </a:r>
            <a:endParaRPr sz="1333">
              <a:solidFill>
                <a:schemeClr val="accent1"/>
              </a:solidFill>
              <a:latin typeface="Montserrat Medium"/>
              <a:ea typeface="Montserrat Medium"/>
              <a:cs typeface="Montserrat Medium"/>
              <a:sym typeface="Montserrat Medium"/>
            </a:endParaRPr>
          </a:p>
          <a:p>
            <a:pPr marL="0" lvl="0" indent="0" algn="l" rtl="0">
              <a:spcBef>
                <a:spcPts val="400"/>
              </a:spcBef>
              <a:spcAft>
                <a:spcPts val="0"/>
              </a:spcAft>
              <a:buNone/>
            </a:pPr>
            <a:endParaRPr sz="1333">
              <a:solidFill>
                <a:schemeClr val="accent1"/>
              </a:solidFill>
              <a:latin typeface="Montserrat Medium"/>
              <a:ea typeface="Montserrat Medium"/>
              <a:cs typeface="Montserrat Medium"/>
              <a:sym typeface="Montserrat Medium"/>
            </a:endParaRPr>
          </a:p>
        </p:txBody>
      </p:sp>
    </p:spTree>
    <p:extLst>
      <p:ext uri="{BB962C8B-B14F-4D97-AF65-F5344CB8AC3E}">
        <p14:creationId xmlns:p14="http://schemas.microsoft.com/office/powerpoint/2010/main" val="206792800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 Bullet points 1">
  <p:cSld name="Title + Bullet points 1">
    <p:bg>
      <p:bgPr>
        <a:blipFill>
          <a:blip r:embed="rId2">
            <a:alphaModFix/>
          </a:blip>
          <a:stretch>
            <a:fillRect/>
          </a:stretch>
        </a:blipFill>
        <a:effectLst/>
      </p:bgPr>
    </p:bg>
    <p:spTree>
      <p:nvGrpSpPr>
        <p:cNvPr id="1" name="Shape 148"/>
        <p:cNvGrpSpPr/>
        <p:nvPr/>
      </p:nvGrpSpPr>
      <p:grpSpPr>
        <a:xfrm>
          <a:off x="0" y="0"/>
          <a:ext cx="0" cy="0"/>
          <a:chOff x="0" y="0"/>
          <a:chExt cx="0" cy="0"/>
        </a:xfrm>
      </p:grpSpPr>
      <p:sp>
        <p:nvSpPr>
          <p:cNvPr id="149" name="Google Shape;149;p34"/>
          <p:cNvSpPr txBox="1">
            <a:spLocks noGrp="1"/>
          </p:cNvSpPr>
          <p:nvPr>
            <p:ph type="title"/>
          </p:nvPr>
        </p:nvSpPr>
        <p:spPr>
          <a:xfrm>
            <a:off x="1251333" y="593367"/>
            <a:ext cx="6172400" cy="125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32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r>
              <a:rPr lang="en-GB"/>
              <a:t>Click to edit Master title style</a:t>
            </a:r>
            <a:endParaRPr/>
          </a:p>
        </p:txBody>
      </p:sp>
      <p:sp>
        <p:nvSpPr>
          <p:cNvPr id="150" name="Google Shape;150;p34"/>
          <p:cNvSpPr txBox="1">
            <a:spLocks noGrp="1"/>
          </p:cNvSpPr>
          <p:nvPr>
            <p:ph type="body" idx="1"/>
          </p:nvPr>
        </p:nvSpPr>
        <p:spPr>
          <a:xfrm>
            <a:off x="1251333" y="2212367"/>
            <a:ext cx="6595200" cy="3681200"/>
          </a:xfrm>
          <a:prstGeom prst="rect">
            <a:avLst/>
          </a:prstGeom>
        </p:spPr>
        <p:txBody>
          <a:bodyPr spcFirstLastPara="1" wrap="square" lIns="91425" tIns="91425" rIns="91425" bIns="91425" anchor="t" anchorCtr="0">
            <a:noAutofit/>
          </a:bodyPr>
          <a:lstStyle>
            <a:lvl1pPr marL="609570" lvl="0" indent="-423312" rtl="0">
              <a:spcBef>
                <a:spcPts val="0"/>
              </a:spcBef>
              <a:spcAft>
                <a:spcPts val="0"/>
              </a:spcAft>
              <a:buClr>
                <a:schemeClr val="lt1"/>
              </a:buClr>
              <a:buSzPts val="1400"/>
              <a:buChar char="●"/>
              <a:defRPr sz="1867">
                <a:solidFill>
                  <a:schemeClr val="lt1"/>
                </a:solidFill>
              </a:defRPr>
            </a:lvl1pPr>
            <a:lvl2pPr marL="1219140" lvl="1" indent="-423312" rtl="0">
              <a:spcBef>
                <a:spcPts val="2133"/>
              </a:spcBef>
              <a:spcAft>
                <a:spcPts val="0"/>
              </a:spcAft>
              <a:buClr>
                <a:schemeClr val="lt1"/>
              </a:buClr>
              <a:buSzPts val="1400"/>
              <a:buChar char="○"/>
              <a:defRPr>
                <a:solidFill>
                  <a:schemeClr val="lt1"/>
                </a:solidFill>
              </a:defRPr>
            </a:lvl2pPr>
            <a:lvl3pPr marL="1828709" lvl="2" indent="-423312" rtl="0">
              <a:spcBef>
                <a:spcPts val="2133"/>
              </a:spcBef>
              <a:spcAft>
                <a:spcPts val="0"/>
              </a:spcAft>
              <a:buClr>
                <a:schemeClr val="lt1"/>
              </a:buClr>
              <a:buSzPts val="1400"/>
              <a:buChar char="■"/>
              <a:defRPr>
                <a:solidFill>
                  <a:schemeClr val="lt1"/>
                </a:solidFill>
              </a:defRPr>
            </a:lvl3pPr>
            <a:lvl4pPr marL="2438278" lvl="3" indent="-423312" rtl="0">
              <a:spcBef>
                <a:spcPts val="2133"/>
              </a:spcBef>
              <a:spcAft>
                <a:spcPts val="0"/>
              </a:spcAft>
              <a:buClr>
                <a:schemeClr val="lt1"/>
              </a:buClr>
              <a:buSzPts val="1400"/>
              <a:buChar char="●"/>
              <a:defRPr>
                <a:solidFill>
                  <a:schemeClr val="lt1"/>
                </a:solidFill>
              </a:defRPr>
            </a:lvl4pPr>
            <a:lvl5pPr marL="3047848" lvl="4" indent="-423312" rtl="0">
              <a:spcBef>
                <a:spcPts val="2133"/>
              </a:spcBef>
              <a:spcAft>
                <a:spcPts val="0"/>
              </a:spcAft>
              <a:buClr>
                <a:schemeClr val="lt1"/>
              </a:buClr>
              <a:buSzPts val="1400"/>
              <a:buChar char="○"/>
              <a:defRPr>
                <a:solidFill>
                  <a:schemeClr val="lt1"/>
                </a:solidFill>
              </a:defRPr>
            </a:lvl5pPr>
            <a:lvl6pPr marL="3657418" lvl="5" indent="-423312" rtl="0">
              <a:spcBef>
                <a:spcPts val="2133"/>
              </a:spcBef>
              <a:spcAft>
                <a:spcPts val="0"/>
              </a:spcAft>
              <a:buClr>
                <a:schemeClr val="lt1"/>
              </a:buClr>
              <a:buSzPts val="1400"/>
              <a:buChar char="■"/>
              <a:defRPr>
                <a:solidFill>
                  <a:schemeClr val="lt1"/>
                </a:solidFill>
              </a:defRPr>
            </a:lvl6pPr>
            <a:lvl7pPr marL="4266987" lvl="6" indent="-423312" rtl="0">
              <a:spcBef>
                <a:spcPts val="2133"/>
              </a:spcBef>
              <a:spcAft>
                <a:spcPts val="0"/>
              </a:spcAft>
              <a:buClr>
                <a:schemeClr val="lt1"/>
              </a:buClr>
              <a:buSzPts val="1400"/>
              <a:buChar char="●"/>
              <a:defRPr>
                <a:solidFill>
                  <a:schemeClr val="lt1"/>
                </a:solidFill>
              </a:defRPr>
            </a:lvl7pPr>
            <a:lvl8pPr marL="4876557" lvl="7" indent="-423312" rtl="0">
              <a:spcBef>
                <a:spcPts val="2133"/>
              </a:spcBef>
              <a:spcAft>
                <a:spcPts val="0"/>
              </a:spcAft>
              <a:buClr>
                <a:schemeClr val="lt1"/>
              </a:buClr>
              <a:buSzPts val="1400"/>
              <a:buChar char="○"/>
              <a:defRPr>
                <a:solidFill>
                  <a:schemeClr val="lt1"/>
                </a:solidFill>
              </a:defRPr>
            </a:lvl8pPr>
            <a:lvl9pPr marL="5486126" lvl="8" indent="-423312" rtl="0">
              <a:spcBef>
                <a:spcPts val="2133"/>
              </a:spcBef>
              <a:spcAft>
                <a:spcPts val="2133"/>
              </a:spcAft>
              <a:buClr>
                <a:schemeClr val="lt1"/>
              </a:buClr>
              <a:buSzPts val="1400"/>
              <a:buChar char="■"/>
              <a:defRPr>
                <a:solidFill>
                  <a:schemeClr val="lt1"/>
                </a:solidFill>
              </a:defRPr>
            </a:lvl9pPr>
          </a:lstStyle>
          <a:p>
            <a:pPr lvl="0"/>
            <a:r>
              <a:rPr lang="en-GB"/>
              <a:t>Click to edit Master text styles</a:t>
            </a:r>
          </a:p>
        </p:txBody>
      </p:sp>
    </p:spTree>
    <p:extLst>
      <p:ext uri="{BB962C8B-B14F-4D97-AF65-F5344CB8AC3E}">
        <p14:creationId xmlns:p14="http://schemas.microsoft.com/office/powerpoint/2010/main" val="219875130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 list">
  <p:cSld name="Title + list">
    <p:bg>
      <p:bgPr>
        <a:blipFill>
          <a:blip r:embed="rId2">
            <a:alphaModFix/>
          </a:blip>
          <a:stretch>
            <a:fillRect/>
          </a:stretch>
        </a:blipFill>
        <a:effectLst/>
      </p:bgPr>
    </p:bg>
    <p:spTree>
      <p:nvGrpSpPr>
        <p:cNvPr id="1" name="Shape 151"/>
        <p:cNvGrpSpPr/>
        <p:nvPr/>
      </p:nvGrpSpPr>
      <p:grpSpPr>
        <a:xfrm>
          <a:off x="0" y="0"/>
          <a:ext cx="0" cy="0"/>
          <a:chOff x="0" y="0"/>
          <a:chExt cx="0" cy="0"/>
        </a:xfrm>
      </p:grpSpPr>
      <p:sp>
        <p:nvSpPr>
          <p:cNvPr id="152" name="Google Shape;152;p35"/>
          <p:cNvSpPr txBox="1">
            <a:spLocks noGrp="1"/>
          </p:cNvSpPr>
          <p:nvPr>
            <p:ph type="title"/>
          </p:nvPr>
        </p:nvSpPr>
        <p:spPr>
          <a:xfrm>
            <a:off x="1251333" y="593367"/>
            <a:ext cx="6172400" cy="125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32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r>
              <a:rPr lang="en-GB"/>
              <a:t>Click to edit Master title style</a:t>
            </a:r>
            <a:endParaRPr/>
          </a:p>
        </p:txBody>
      </p:sp>
      <p:sp>
        <p:nvSpPr>
          <p:cNvPr id="153" name="Google Shape;153;p35"/>
          <p:cNvSpPr txBox="1">
            <a:spLocks noGrp="1"/>
          </p:cNvSpPr>
          <p:nvPr>
            <p:ph type="body" idx="1"/>
          </p:nvPr>
        </p:nvSpPr>
        <p:spPr>
          <a:xfrm>
            <a:off x="6716700" y="2212367"/>
            <a:ext cx="4249200" cy="3681200"/>
          </a:xfrm>
          <a:prstGeom prst="rect">
            <a:avLst/>
          </a:prstGeom>
        </p:spPr>
        <p:txBody>
          <a:bodyPr spcFirstLastPara="1" wrap="square" lIns="91425" tIns="91425" rIns="91425" bIns="91425" anchor="t" anchorCtr="0">
            <a:noAutofit/>
          </a:bodyPr>
          <a:lstStyle>
            <a:lvl1pPr marL="609570" lvl="0" indent="-423312" rtl="0">
              <a:spcBef>
                <a:spcPts val="0"/>
              </a:spcBef>
              <a:spcAft>
                <a:spcPts val="0"/>
              </a:spcAft>
              <a:buClr>
                <a:schemeClr val="lt1"/>
              </a:buClr>
              <a:buSzPts val="1400"/>
              <a:buChar char="●"/>
              <a:defRPr sz="1867">
                <a:solidFill>
                  <a:schemeClr val="lt1"/>
                </a:solidFill>
              </a:defRPr>
            </a:lvl1pPr>
            <a:lvl2pPr marL="1219140" lvl="1" indent="-423312" rtl="0">
              <a:spcBef>
                <a:spcPts val="2133"/>
              </a:spcBef>
              <a:spcAft>
                <a:spcPts val="0"/>
              </a:spcAft>
              <a:buClr>
                <a:schemeClr val="lt1"/>
              </a:buClr>
              <a:buSzPts val="1400"/>
              <a:buChar char="○"/>
              <a:defRPr>
                <a:solidFill>
                  <a:schemeClr val="lt1"/>
                </a:solidFill>
              </a:defRPr>
            </a:lvl2pPr>
            <a:lvl3pPr marL="1828709" lvl="2" indent="-423312" rtl="0">
              <a:spcBef>
                <a:spcPts val="2133"/>
              </a:spcBef>
              <a:spcAft>
                <a:spcPts val="0"/>
              </a:spcAft>
              <a:buClr>
                <a:schemeClr val="lt1"/>
              </a:buClr>
              <a:buSzPts val="1400"/>
              <a:buChar char="■"/>
              <a:defRPr>
                <a:solidFill>
                  <a:schemeClr val="lt1"/>
                </a:solidFill>
              </a:defRPr>
            </a:lvl3pPr>
            <a:lvl4pPr marL="2438278" lvl="3" indent="-423312" rtl="0">
              <a:spcBef>
                <a:spcPts val="2133"/>
              </a:spcBef>
              <a:spcAft>
                <a:spcPts val="0"/>
              </a:spcAft>
              <a:buClr>
                <a:schemeClr val="lt1"/>
              </a:buClr>
              <a:buSzPts val="1400"/>
              <a:buChar char="●"/>
              <a:defRPr>
                <a:solidFill>
                  <a:schemeClr val="lt1"/>
                </a:solidFill>
              </a:defRPr>
            </a:lvl4pPr>
            <a:lvl5pPr marL="3047848" lvl="4" indent="-423312" rtl="0">
              <a:spcBef>
                <a:spcPts val="2133"/>
              </a:spcBef>
              <a:spcAft>
                <a:spcPts val="0"/>
              </a:spcAft>
              <a:buClr>
                <a:schemeClr val="lt1"/>
              </a:buClr>
              <a:buSzPts val="1400"/>
              <a:buChar char="○"/>
              <a:defRPr>
                <a:solidFill>
                  <a:schemeClr val="lt1"/>
                </a:solidFill>
              </a:defRPr>
            </a:lvl5pPr>
            <a:lvl6pPr marL="3657418" lvl="5" indent="-423312" rtl="0">
              <a:spcBef>
                <a:spcPts val="2133"/>
              </a:spcBef>
              <a:spcAft>
                <a:spcPts val="0"/>
              </a:spcAft>
              <a:buClr>
                <a:schemeClr val="lt1"/>
              </a:buClr>
              <a:buSzPts val="1400"/>
              <a:buChar char="■"/>
              <a:defRPr>
                <a:solidFill>
                  <a:schemeClr val="lt1"/>
                </a:solidFill>
              </a:defRPr>
            </a:lvl6pPr>
            <a:lvl7pPr marL="4266987" lvl="6" indent="-423312" rtl="0">
              <a:spcBef>
                <a:spcPts val="2133"/>
              </a:spcBef>
              <a:spcAft>
                <a:spcPts val="0"/>
              </a:spcAft>
              <a:buClr>
                <a:schemeClr val="lt1"/>
              </a:buClr>
              <a:buSzPts val="1400"/>
              <a:buChar char="●"/>
              <a:defRPr>
                <a:solidFill>
                  <a:schemeClr val="lt1"/>
                </a:solidFill>
              </a:defRPr>
            </a:lvl7pPr>
            <a:lvl8pPr marL="4876557" lvl="7" indent="-423312" rtl="0">
              <a:spcBef>
                <a:spcPts val="2133"/>
              </a:spcBef>
              <a:spcAft>
                <a:spcPts val="0"/>
              </a:spcAft>
              <a:buClr>
                <a:schemeClr val="lt1"/>
              </a:buClr>
              <a:buSzPts val="1400"/>
              <a:buChar char="○"/>
              <a:defRPr>
                <a:solidFill>
                  <a:schemeClr val="lt1"/>
                </a:solidFill>
              </a:defRPr>
            </a:lvl8pPr>
            <a:lvl9pPr marL="5486126" lvl="8" indent="-423312" rtl="0">
              <a:spcBef>
                <a:spcPts val="2133"/>
              </a:spcBef>
              <a:spcAft>
                <a:spcPts val="2133"/>
              </a:spcAft>
              <a:buClr>
                <a:schemeClr val="lt1"/>
              </a:buClr>
              <a:buSzPts val="1400"/>
              <a:buChar char="■"/>
              <a:defRPr>
                <a:solidFill>
                  <a:schemeClr val="lt1"/>
                </a:solidFill>
              </a:defRPr>
            </a:lvl9pPr>
          </a:lstStyle>
          <a:p>
            <a:pPr lvl="0"/>
            <a:r>
              <a:rPr lang="en-GB"/>
              <a:t>Click to edit Master text styles</a:t>
            </a:r>
          </a:p>
        </p:txBody>
      </p:sp>
    </p:spTree>
    <p:extLst>
      <p:ext uri="{BB962C8B-B14F-4D97-AF65-F5344CB8AC3E}">
        <p14:creationId xmlns:p14="http://schemas.microsoft.com/office/powerpoint/2010/main" val="106933540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751" b="1" i="0">
                <a:solidFill>
                  <a:srgbClr val="B5DBF8"/>
                </a:solidFill>
                <a:latin typeface="Gothic Uralic"/>
                <a:cs typeface="Gothic Uralic"/>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12/1/22</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a:p>
        </p:txBody>
      </p:sp>
    </p:spTree>
    <p:extLst>
      <p:ext uri="{BB962C8B-B14F-4D97-AF65-F5344CB8AC3E}">
        <p14:creationId xmlns:p14="http://schemas.microsoft.com/office/powerpoint/2010/main" val="221475954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type="obj">
  <p:cSld name="1_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751" b="1" i="0">
                <a:solidFill>
                  <a:srgbClr val="B5DBF8"/>
                </a:solidFill>
                <a:latin typeface="Gothic Uralic"/>
                <a:cs typeface="Gothic Uralic"/>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12/1/22</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a:p>
        </p:txBody>
      </p:sp>
    </p:spTree>
    <p:extLst>
      <p:ext uri="{BB962C8B-B14F-4D97-AF65-F5344CB8AC3E}">
        <p14:creationId xmlns:p14="http://schemas.microsoft.com/office/powerpoint/2010/main" val="20740679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Blank slide" type="blank" preserve="1">
  <p:cSld name="Blank slide">
    <p:spTree>
      <p:nvGrpSpPr>
        <p:cNvPr id="1" name="Shape 157"/>
        <p:cNvGrpSpPr/>
        <p:nvPr/>
      </p:nvGrpSpPr>
      <p:grpSpPr>
        <a:xfrm>
          <a:off x="0" y="0"/>
          <a:ext cx="0" cy="0"/>
          <a:chOff x="0" y="0"/>
          <a:chExt cx="0" cy="0"/>
        </a:xfrm>
      </p:grpSpPr>
    </p:spTree>
    <p:extLst>
      <p:ext uri="{BB962C8B-B14F-4D97-AF65-F5344CB8AC3E}">
        <p14:creationId xmlns:p14="http://schemas.microsoft.com/office/powerpoint/2010/main" val="202618612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751" b="1" i="0">
                <a:solidFill>
                  <a:srgbClr val="B5DBF8"/>
                </a:solidFill>
                <a:latin typeface="Gothic Uralic"/>
                <a:cs typeface="Gothic Uralic"/>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12/1/22</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a:p>
        </p:txBody>
      </p:sp>
    </p:spTree>
    <p:extLst>
      <p:ext uri="{BB962C8B-B14F-4D97-AF65-F5344CB8AC3E}">
        <p14:creationId xmlns:p14="http://schemas.microsoft.com/office/powerpoint/2010/main" val="418297283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 Bullet points 1">
  <p:cSld name="Title + Bullet points 1">
    <p:bg>
      <p:bgPr>
        <a:blipFill>
          <a:blip r:embed="rId2">
            <a:alphaModFix/>
          </a:blip>
          <a:stretch>
            <a:fillRect/>
          </a:stretch>
        </a:blipFill>
        <a:effectLst/>
      </p:bgPr>
    </p:bg>
    <p:spTree>
      <p:nvGrpSpPr>
        <p:cNvPr id="1" name="Shape 148"/>
        <p:cNvGrpSpPr/>
        <p:nvPr/>
      </p:nvGrpSpPr>
      <p:grpSpPr>
        <a:xfrm>
          <a:off x="0" y="0"/>
          <a:ext cx="0" cy="0"/>
          <a:chOff x="0" y="0"/>
          <a:chExt cx="0" cy="0"/>
        </a:xfrm>
      </p:grpSpPr>
      <p:sp>
        <p:nvSpPr>
          <p:cNvPr id="149" name="Google Shape;149;p34"/>
          <p:cNvSpPr txBox="1">
            <a:spLocks noGrp="1"/>
          </p:cNvSpPr>
          <p:nvPr>
            <p:ph type="title"/>
          </p:nvPr>
        </p:nvSpPr>
        <p:spPr>
          <a:xfrm>
            <a:off x="1251333" y="593367"/>
            <a:ext cx="6172400" cy="125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32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r>
              <a:rPr lang="en-GB"/>
              <a:t>Click to edit Master title style</a:t>
            </a:r>
            <a:endParaRPr/>
          </a:p>
        </p:txBody>
      </p:sp>
      <p:sp>
        <p:nvSpPr>
          <p:cNvPr id="150" name="Google Shape;150;p34"/>
          <p:cNvSpPr txBox="1">
            <a:spLocks noGrp="1"/>
          </p:cNvSpPr>
          <p:nvPr>
            <p:ph type="body" idx="1"/>
          </p:nvPr>
        </p:nvSpPr>
        <p:spPr>
          <a:xfrm>
            <a:off x="1251333" y="2212367"/>
            <a:ext cx="6595200" cy="3681200"/>
          </a:xfrm>
          <a:prstGeom prst="rect">
            <a:avLst/>
          </a:prstGeom>
        </p:spPr>
        <p:txBody>
          <a:bodyPr spcFirstLastPara="1" wrap="square" lIns="91425" tIns="91425" rIns="91425" bIns="91425" anchor="t" anchorCtr="0">
            <a:noAutofit/>
          </a:bodyPr>
          <a:lstStyle>
            <a:lvl1pPr marL="609570" lvl="0" indent="-423312" rtl="0">
              <a:spcBef>
                <a:spcPts val="0"/>
              </a:spcBef>
              <a:spcAft>
                <a:spcPts val="0"/>
              </a:spcAft>
              <a:buClr>
                <a:schemeClr val="lt1"/>
              </a:buClr>
              <a:buSzPts val="1400"/>
              <a:buChar char="●"/>
              <a:defRPr sz="1867">
                <a:solidFill>
                  <a:schemeClr val="lt1"/>
                </a:solidFill>
              </a:defRPr>
            </a:lvl1pPr>
            <a:lvl2pPr marL="1219140" lvl="1" indent="-423312" rtl="0">
              <a:spcBef>
                <a:spcPts val="2133"/>
              </a:spcBef>
              <a:spcAft>
                <a:spcPts val="0"/>
              </a:spcAft>
              <a:buClr>
                <a:schemeClr val="lt1"/>
              </a:buClr>
              <a:buSzPts val="1400"/>
              <a:buChar char="○"/>
              <a:defRPr>
                <a:solidFill>
                  <a:schemeClr val="lt1"/>
                </a:solidFill>
              </a:defRPr>
            </a:lvl2pPr>
            <a:lvl3pPr marL="1828709" lvl="2" indent="-423312" rtl="0">
              <a:spcBef>
                <a:spcPts val="2133"/>
              </a:spcBef>
              <a:spcAft>
                <a:spcPts val="0"/>
              </a:spcAft>
              <a:buClr>
                <a:schemeClr val="lt1"/>
              </a:buClr>
              <a:buSzPts val="1400"/>
              <a:buChar char="■"/>
              <a:defRPr>
                <a:solidFill>
                  <a:schemeClr val="lt1"/>
                </a:solidFill>
              </a:defRPr>
            </a:lvl3pPr>
            <a:lvl4pPr marL="2438278" lvl="3" indent="-423312" rtl="0">
              <a:spcBef>
                <a:spcPts val="2133"/>
              </a:spcBef>
              <a:spcAft>
                <a:spcPts val="0"/>
              </a:spcAft>
              <a:buClr>
                <a:schemeClr val="lt1"/>
              </a:buClr>
              <a:buSzPts val="1400"/>
              <a:buChar char="●"/>
              <a:defRPr>
                <a:solidFill>
                  <a:schemeClr val="lt1"/>
                </a:solidFill>
              </a:defRPr>
            </a:lvl4pPr>
            <a:lvl5pPr marL="3047848" lvl="4" indent="-423312" rtl="0">
              <a:spcBef>
                <a:spcPts val="2133"/>
              </a:spcBef>
              <a:spcAft>
                <a:spcPts val="0"/>
              </a:spcAft>
              <a:buClr>
                <a:schemeClr val="lt1"/>
              </a:buClr>
              <a:buSzPts val="1400"/>
              <a:buChar char="○"/>
              <a:defRPr>
                <a:solidFill>
                  <a:schemeClr val="lt1"/>
                </a:solidFill>
              </a:defRPr>
            </a:lvl5pPr>
            <a:lvl6pPr marL="3657418" lvl="5" indent="-423312" rtl="0">
              <a:spcBef>
                <a:spcPts val="2133"/>
              </a:spcBef>
              <a:spcAft>
                <a:spcPts val="0"/>
              </a:spcAft>
              <a:buClr>
                <a:schemeClr val="lt1"/>
              </a:buClr>
              <a:buSzPts val="1400"/>
              <a:buChar char="■"/>
              <a:defRPr>
                <a:solidFill>
                  <a:schemeClr val="lt1"/>
                </a:solidFill>
              </a:defRPr>
            </a:lvl6pPr>
            <a:lvl7pPr marL="4266987" lvl="6" indent="-423312" rtl="0">
              <a:spcBef>
                <a:spcPts val="2133"/>
              </a:spcBef>
              <a:spcAft>
                <a:spcPts val="0"/>
              </a:spcAft>
              <a:buClr>
                <a:schemeClr val="lt1"/>
              </a:buClr>
              <a:buSzPts val="1400"/>
              <a:buChar char="●"/>
              <a:defRPr>
                <a:solidFill>
                  <a:schemeClr val="lt1"/>
                </a:solidFill>
              </a:defRPr>
            </a:lvl7pPr>
            <a:lvl8pPr marL="4876557" lvl="7" indent="-423312" rtl="0">
              <a:spcBef>
                <a:spcPts val="2133"/>
              </a:spcBef>
              <a:spcAft>
                <a:spcPts val="0"/>
              </a:spcAft>
              <a:buClr>
                <a:schemeClr val="lt1"/>
              </a:buClr>
              <a:buSzPts val="1400"/>
              <a:buChar char="○"/>
              <a:defRPr>
                <a:solidFill>
                  <a:schemeClr val="lt1"/>
                </a:solidFill>
              </a:defRPr>
            </a:lvl8pPr>
            <a:lvl9pPr marL="5486126" lvl="8" indent="-423312" rtl="0">
              <a:spcBef>
                <a:spcPts val="2133"/>
              </a:spcBef>
              <a:spcAft>
                <a:spcPts val="2133"/>
              </a:spcAft>
              <a:buClr>
                <a:schemeClr val="lt1"/>
              </a:buClr>
              <a:buSzPts val="1400"/>
              <a:buChar char="■"/>
              <a:defRPr>
                <a:solidFill>
                  <a:schemeClr val="lt1"/>
                </a:solidFill>
              </a:defRPr>
            </a:lvl9pPr>
          </a:lstStyle>
          <a:p>
            <a:pPr lvl="0"/>
            <a:r>
              <a:rPr lang="en-GB"/>
              <a:t>Click to edit Master text styles</a:t>
            </a:r>
          </a:p>
        </p:txBody>
      </p:sp>
    </p:spTree>
    <p:extLst>
      <p:ext uri="{BB962C8B-B14F-4D97-AF65-F5344CB8AC3E}">
        <p14:creationId xmlns:p14="http://schemas.microsoft.com/office/powerpoint/2010/main" val="22419466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bg>
      <p:bgPr>
        <a:blipFill>
          <a:blip r:embed="rId2">
            <a:alphaModFix/>
          </a:blip>
          <a:stretch>
            <a:fillRect/>
          </a:stretch>
        </a:blipFill>
        <a:effectLst/>
      </p:bgPr>
    </p:bg>
    <p:spTree>
      <p:nvGrpSpPr>
        <p:cNvPr id="1" name="Shape 18"/>
        <p:cNvGrpSpPr/>
        <p:nvPr/>
      </p:nvGrpSpPr>
      <p:grpSpPr>
        <a:xfrm>
          <a:off x="0" y="0"/>
          <a:ext cx="0" cy="0"/>
          <a:chOff x="0" y="0"/>
          <a:chExt cx="0" cy="0"/>
        </a:xfrm>
      </p:grpSpPr>
      <p:sp>
        <p:nvSpPr>
          <p:cNvPr id="19" name="Google Shape;19;p5"/>
          <p:cNvSpPr txBox="1">
            <a:spLocks noGrp="1"/>
          </p:cNvSpPr>
          <p:nvPr>
            <p:ph type="title"/>
          </p:nvPr>
        </p:nvSpPr>
        <p:spPr>
          <a:xfrm>
            <a:off x="1251333" y="593367"/>
            <a:ext cx="6172400" cy="125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32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r>
              <a:rPr lang="en-GB"/>
              <a:t>Click to edit Master title style</a:t>
            </a:r>
            <a:endParaRPr/>
          </a:p>
        </p:txBody>
      </p:sp>
      <p:sp>
        <p:nvSpPr>
          <p:cNvPr id="20" name="Google Shape;20;p5"/>
          <p:cNvSpPr txBox="1">
            <a:spLocks noGrp="1"/>
          </p:cNvSpPr>
          <p:nvPr>
            <p:ph type="body" idx="1"/>
          </p:nvPr>
        </p:nvSpPr>
        <p:spPr>
          <a:xfrm>
            <a:off x="1251333" y="2212367"/>
            <a:ext cx="4249200" cy="3681200"/>
          </a:xfrm>
          <a:prstGeom prst="rect">
            <a:avLst/>
          </a:prstGeom>
        </p:spPr>
        <p:txBody>
          <a:bodyPr spcFirstLastPara="1" wrap="square" lIns="91425" tIns="91425" rIns="91425" bIns="91425" anchor="t" anchorCtr="0">
            <a:noAutofit/>
          </a:bodyPr>
          <a:lstStyle>
            <a:lvl1pPr marL="609570" lvl="0" indent="-423312" rtl="0">
              <a:spcBef>
                <a:spcPts val="0"/>
              </a:spcBef>
              <a:spcAft>
                <a:spcPts val="0"/>
              </a:spcAft>
              <a:buClr>
                <a:schemeClr val="lt1"/>
              </a:buClr>
              <a:buSzPts val="1400"/>
              <a:buChar char="●"/>
              <a:defRPr sz="1867">
                <a:solidFill>
                  <a:schemeClr val="lt1"/>
                </a:solidFill>
              </a:defRPr>
            </a:lvl1pPr>
            <a:lvl2pPr marL="1219140" lvl="1" indent="-423312" rtl="0">
              <a:spcBef>
                <a:spcPts val="2133"/>
              </a:spcBef>
              <a:spcAft>
                <a:spcPts val="0"/>
              </a:spcAft>
              <a:buClr>
                <a:schemeClr val="lt1"/>
              </a:buClr>
              <a:buSzPts val="1400"/>
              <a:buChar char="○"/>
              <a:defRPr>
                <a:solidFill>
                  <a:schemeClr val="lt1"/>
                </a:solidFill>
              </a:defRPr>
            </a:lvl2pPr>
            <a:lvl3pPr marL="1828709" lvl="2" indent="-423312" rtl="0">
              <a:spcBef>
                <a:spcPts val="2133"/>
              </a:spcBef>
              <a:spcAft>
                <a:spcPts val="0"/>
              </a:spcAft>
              <a:buClr>
                <a:schemeClr val="lt1"/>
              </a:buClr>
              <a:buSzPts val="1400"/>
              <a:buChar char="■"/>
              <a:defRPr>
                <a:solidFill>
                  <a:schemeClr val="lt1"/>
                </a:solidFill>
              </a:defRPr>
            </a:lvl3pPr>
            <a:lvl4pPr marL="2438278" lvl="3" indent="-423312" rtl="0">
              <a:spcBef>
                <a:spcPts val="2133"/>
              </a:spcBef>
              <a:spcAft>
                <a:spcPts val="0"/>
              </a:spcAft>
              <a:buClr>
                <a:schemeClr val="lt1"/>
              </a:buClr>
              <a:buSzPts val="1400"/>
              <a:buChar char="●"/>
              <a:defRPr>
                <a:solidFill>
                  <a:schemeClr val="lt1"/>
                </a:solidFill>
              </a:defRPr>
            </a:lvl4pPr>
            <a:lvl5pPr marL="3047848" lvl="4" indent="-423312" rtl="0">
              <a:spcBef>
                <a:spcPts val="2133"/>
              </a:spcBef>
              <a:spcAft>
                <a:spcPts val="0"/>
              </a:spcAft>
              <a:buClr>
                <a:schemeClr val="lt1"/>
              </a:buClr>
              <a:buSzPts val="1400"/>
              <a:buChar char="○"/>
              <a:defRPr>
                <a:solidFill>
                  <a:schemeClr val="lt1"/>
                </a:solidFill>
              </a:defRPr>
            </a:lvl5pPr>
            <a:lvl6pPr marL="3657418" lvl="5" indent="-423312" rtl="0">
              <a:spcBef>
                <a:spcPts val="2133"/>
              </a:spcBef>
              <a:spcAft>
                <a:spcPts val="0"/>
              </a:spcAft>
              <a:buClr>
                <a:schemeClr val="lt1"/>
              </a:buClr>
              <a:buSzPts val="1400"/>
              <a:buChar char="■"/>
              <a:defRPr>
                <a:solidFill>
                  <a:schemeClr val="lt1"/>
                </a:solidFill>
              </a:defRPr>
            </a:lvl6pPr>
            <a:lvl7pPr marL="4266987" lvl="6" indent="-423312" rtl="0">
              <a:spcBef>
                <a:spcPts val="2133"/>
              </a:spcBef>
              <a:spcAft>
                <a:spcPts val="0"/>
              </a:spcAft>
              <a:buClr>
                <a:schemeClr val="lt1"/>
              </a:buClr>
              <a:buSzPts val="1400"/>
              <a:buChar char="●"/>
              <a:defRPr>
                <a:solidFill>
                  <a:schemeClr val="lt1"/>
                </a:solidFill>
              </a:defRPr>
            </a:lvl7pPr>
            <a:lvl8pPr marL="4876557" lvl="7" indent="-423312" rtl="0">
              <a:spcBef>
                <a:spcPts val="2133"/>
              </a:spcBef>
              <a:spcAft>
                <a:spcPts val="0"/>
              </a:spcAft>
              <a:buClr>
                <a:schemeClr val="lt1"/>
              </a:buClr>
              <a:buSzPts val="1400"/>
              <a:buChar char="○"/>
              <a:defRPr>
                <a:solidFill>
                  <a:schemeClr val="lt1"/>
                </a:solidFill>
              </a:defRPr>
            </a:lvl8pPr>
            <a:lvl9pPr marL="5486126" lvl="8" indent="-423312" rtl="0">
              <a:spcBef>
                <a:spcPts val="2133"/>
              </a:spcBef>
              <a:spcAft>
                <a:spcPts val="2133"/>
              </a:spcAft>
              <a:buClr>
                <a:schemeClr val="lt1"/>
              </a:buClr>
              <a:buSzPts val="1400"/>
              <a:buChar char="■"/>
              <a:defRPr>
                <a:solidFill>
                  <a:schemeClr val="lt1"/>
                </a:solidFill>
              </a:defRPr>
            </a:lvl9pPr>
          </a:lstStyle>
          <a:p>
            <a:pPr lvl="0"/>
            <a:r>
              <a:rPr lang="en-GB"/>
              <a:t>Click to edit Master text styles</a:t>
            </a:r>
          </a:p>
        </p:txBody>
      </p:sp>
      <p:sp>
        <p:nvSpPr>
          <p:cNvPr id="21" name="Google Shape;21;p5"/>
          <p:cNvSpPr txBox="1">
            <a:spLocks noGrp="1"/>
          </p:cNvSpPr>
          <p:nvPr>
            <p:ph type="body" idx="2"/>
          </p:nvPr>
        </p:nvSpPr>
        <p:spPr>
          <a:xfrm>
            <a:off x="6716700" y="2212367"/>
            <a:ext cx="4249200" cy="3681200"/>
          </a:xfrm>
          <a:prstGeom prst="rect">
            <a:avLst/>
          </a:prstGeom>
        </p:spPr>
        <p:txBody>
          <a:bodyPr spcFirstLastPara="1" wrap="square" lIns="91425" tIns="91425" rIns="91425" bIns="91425" anchor="t" anchorCtr="0">
            <a:noAutofit/>
          </a:bodyPr>
          <a:lstStyle>
            <a:lvl1pPr marL="609570" lvl="0" indent="-423312" rtl="0">
              <a:spcBef>
                <a:spcPts val="0"/>
              </a:spcBef>
              <a:spcAft>
                <a:spcPts val="0"/>
              </a:spcAft>
              <a:buClr>
                <a:schemeClr val="lt1"/>
              </a:buClr>
              <a:buSzPts val="1400"/>
              <a:buChar char="●"/>
              <a:defRPr sz="1867">
                <a:solidFill>
                  <a:schemeClr val="lt1"/>
                </a:solidFill>
              </a:defRPr>
            </a:lvl1pPr>
            <a:lvl2pPr marL="1219140" lvl="1" indent="-423312" rtl="0">
              <a:spcBef>
                <a:spcPts val="2133"/>
              </a:spcBef>
              <a:spcAft>
                <a:spcPts val="0"/>
              </a:spcAft>
              <a:buClr>
                <a:schemeClr val="lt1"/>
              </a:buClr>
              <a:buSzPts val="1400"/>
              <a:buChar char="○"/>
              <a:defRPr>
                <a:solidFill>
                  <a:schemeClr val="lt1"/>
                </a:solidFill>
              </a:defRPr>
            </a:lvl2pPr>
            <a:lvl3pPr marL="1828709" lvl="2" indent="-423312" rtl="0">
              <a:spcBef>
                <a:spcPts val="2133"/>
              </a:spcBef>
              <a:spcAft>
                <a:spcPts val="0"/>
              </a:spcAft>
              <a:buClr>
                <a:schemeClr val="lt1"/>
              </a:buClr>
              <a:buSzPts val="1400"/>
              <a:buChar char="■"/>
              <a:defRPr>
                <a:solidFill>
                  <a:schemeClr val="lt1"/>
                </a:solidFill>
              </a:defRPr>
            </a:lvl3pPr>
            <a:lvl4pPr marL="2438278" lvl="3" indent="-423312" rtl="0">
              <a:spcBef>
                <a:spcPts val="2133"/>
              </a:spcBef>
              <a:spcAft>
                <a:spcPts val="0"/>
              </a:spcAft>
              <a:buClr>
                <a:schemeClr val="lt1"/>
              </a:buClr>
              <a:buSzPts val="1400"/>
              <a:buChar char="●"/>
              <a:defRPr>
                <a:solidFill>
                  <a:schemeClr val="lt1"/>
                </a:solidFill>
              </a:defRPr>
            </a:lvl4pPr>
            <a:lvl5pPr marL="3047848" lvl="4" indent="-423312" rtl="0">
              <a:spcBef>
                <a:spcPts val="2133"/>
              </a:spcBef>
              <a:spcAft>
                <a:spcPts val="0"/>
              </a:spcAft>
              <a:buClr>
                <a:schemeClr val="lt1"/>
              </a:buClr>
              <a:buSzPts val="1400"/>
              <a:buChar char="○"/>
              <a:defRPr>
                <a:solidFill>
                  <a:schemeClr val="lt1"/>
                </a:solidFill>
              </a:defRPr>
            </a:lvl5pPr>
            <a:lvl6pPr marL="3657418" lvl="5" indent="-423312" rtl="0">
              <a:spcBef>
                <a:spcPts val="2133"/>
              </a:spcBef>
              <a:spcAft>
                <a:spcPts val="0"/>
              </a:spcAft>
              <a:buClr>
                <a:schemeClr val="lt1"/>
              </a:buClr>
              <a:buSzPts val="1400"/>
              <a:buChar char="■"/>
              <a:defRPr>
                <a:solidFill>
                  <a:schemeClr val="lt1"/>
                </a:solidFill>
              </a:defRPr>
            </a:lvl6pPr>
            <a:lvl7pPr marL="4266987" lvl="6" indent="-423312" rtl="0">
              <a:spcBef>
                <a:spcPts val="2133"/>
              </a:spcBef>
              <a:spcAft>
                <a:spcPts val="0"/>
              </a:spcAft>
              <a:buClr>
                <a:schemeClr val="lt1"/>
              </a:buClr>
              <a:buSzPts val="1400"/>
              <a:buChar char="●"/>
              <a:defRPr>
                <a:solidFill>
                  <a:schemeClr val="lt1"/>
                </a:solidFill>
              </a:defRPr>
            </a:lvl7pPr>
            <a:lvl8pPr marL="4876557" lvl="7" indent="-423312" rtl="0">
              <a:spcBef>
                <a:spcPts val="2133"/>
              </a:spcBef>
              <a:spcAft>
                <a:spcPts val="0"/>
              </a:spcAft>
              <a:buClr>
                <a:schemeClr val="lt1"/>
              </a:buClr>
              <a:buSzPts val="1400"/>
              <a:buChar char="○"/>
              <a:defRPr>
                <a:solidFill>
                  <a:schemeClr val="lt1"/>
                </a:solidFill>
              </a:defRPr>
            </a:lvl8pPr>
            <a:lvl9pPr marL="5486126" lvl="8" indent="-423312" rtl="0">
              <a:spcBef>
                <a:spcPts val="2133"/>
              </a:spcBef>
              <a:spcAft>
                <a:spcPts val="2133"/>
              </a:spcAft>
              <a:buClr>
                <a:schemeClr val="lt1"/>
              </a:buClr>
              <a:buSzPts val="1400"/>
              <a:buChar char="■"/>
              <a:defRPr>
                <a:solidFill>
                  <a:schemeClr val="lt1"/>
                </a:solidFill>
              </a:defRPr>
            </a:lvl9pPr>
          </a:lstStyle>
          <a:p>
            <a:pPr lvl="0"/>
            <a:r>
              <a:rPr lang="en-GB"/>
              <a:t>Click to edit Master text styles</a:t>
            </a:r>
          </a:p>
        </p:txBody>
      </p:sp>
    </p:spTree>
    <p:extLst>
      <p:ext uri="{BB962C8B-B14F-4D97-AF65-F5344CB8AC3E}">
        <p14:creationId xmlns:p14="http://schemas.microsoft.com/office/powerpoint/2010/main" val="111554925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type="obj">
  <p:cSld name="1_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751" b="1" i="0">
                <a:solidFill>
                  <a:srgbClr val="B5DBF8"/>
                </a:solidFill>
                <a:latin typeface="Gothic Uralic"/>
                <a:cs typeface="Gothic Uralic"/>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12/1/22</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a:p>
        </p:txBody>
      </p:sp>
    </p:spTree>
    <p:extLst>
      <p:ext uri="{BB962C8B-B14F-4D97-AF65-F5344CB8AC3E}">
        <p14:creationId xmlns:p14="http://schemas.microsoft.com/office/powerpoint/2010/main" val="21284751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 only">
    <p:bg>
      <p:bgPr>
        <a:blipFill>
          <a:blip r:embed="rId2">
            <a:alphaModFix/>
          </a:blip>
          <a:stretch>
            <a:fillRect/>
          </a:stretch>
        </a:blipFill>
        <a:effectLst/>
      </p:bgPr>
    </p:bg>
    <p:spTree>
      <p:nvGrpSpPr>
        <p:cNvPr id="1" name="Shape 22"/>
        <p:cNvGrpSpPr/>
        <p:nvPr/>
      </p:nvGrpSpPr>
      <p:grpSpPr>
        <a:xfrm>
          <a:off x="0" y="0"/>
          <a:ext cx="0" cy="0"/>
          <a:chOff x="0" y="0"/>
          <a:chExt cx="0" cy="0"/>
        </a:xfrm>
      </p:grpSpPr>
      <p:sp>
        <p:nvSpPr>
          <p:cNvPr id="23" name="Google Shape;23;p6"/>
          <p:cNvSpPr txBox="1">
            <a:spLocks noGrp="1"/>
          </p:cNvSpPr>
          <p:nvPr>
            <p:ph type="title"/>
          </p:nvPr>
        </p:nvSpPr>
        <p:spPr>
          <a:xfrm>
            <a:off x="1251333" y="593367"/>
            <a:ext cx="6172400" cy="125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32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r>
              <a:rPr lang="en-GB"/>
              <a:t>Click to edit Master title style</a:t>
            </a:r>
            <a:endParaRPr/>
          </a:p>
        </p:txBody>
      </p:sp>
    </p:spTree>
    <p:extLst>
      <p:ext uri="{BB962C8B-B14F-4D97-AF65-F5344CB8AC3E}">
        <p14:creationId xmlns:p14="http://schemas.microsoft.com/office/powerpoint/2010/main" val="131438317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 column text">
    <p:bg>
      <p:bgPr>
        <a:blipFill>
          <a:blip r:embed="rId2">
            <a:alphaModFix/>
          </a:blip>
          <a:stretch>
            <a:fillRect/>
          </a:stretch>
        </a:blipFill>
        <a:effectLst/>
      </p:bgPr>
    </p:bg>
    <p:spTree>
      <p:nvGrpSpPr>
        <p:cNvPr id="1" name="Shape 24"/>
        <p:cNvGrpSpPr/>
        <p:nvPr/>
      </p:nvGrpSpPr>
      <p:grpSpPr>
        <a:xfrm>
          <a:off x="0" y="0"/>
          <a:ext cx="0" cy="0"/>
          <a:chOff x="0" y="0"/>
          <a:chExt cx="0" cy="0"/>
        </a:xfrm>
      </p:grpSpPr>
      <p:sp>
        <p:nvSpPr>
          <p:cNvPr id="25" name="Google Shape;25;p7"/>
          <p:cNvSpPr txBox="1">
            <a:spLocks noGrp="1"/>
          </p:cNvSpPr>
          <p:nvPr>
            <p:ph type="title"/>
          </p:nvPr>
        </p:nvSpPr>
        <p:spPr>
          <a:xfrm>
            <a:off x="7116233" y="1729500"/>
            <a:ext cx="3783200" cy="16700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2400"/>
              <a:buNone/>
              <a:defRPr sz="32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r>
              <a:rPr lang="en-GB"/>
              <a:t>Click to edit Master title style</a:t>
            </a:r>
            <a:endParaRPr/>
          </a:p>
        </p:txBody>
      </p:sp>
      <p:sp>
        <p:nvSpPr>
          <p:cNvPr id="26" name="Google Shape;26;p7"/>
          <p:cNvSpPr txBox="1">
            <a:spLocks noGrp="1"/>
          </p:cNvSpPr>
          <p:nvPr>
            <p:ph type="body" idx="1"/>
          </p:nvPr>
        </p:nvSpPr>
        <p:spPr>
          <a:xfrm>
            <a:off x="7116233" y="3458500"/>
            <a:ext cx="3783200" cy="1670000"/>
          </a:xfrm>
          <a:prstGeom prst="rect">
            <a:avLst/>
          </a:prstGeom>
        </p:spPr>
        <p:txBody>
          <a:bodyPr spcFirstLastPara="1" wrap="square" lIns="91425" tIns="91425" rIns="91425" bIns="91425" anchor="t" anchorCtr="0">
            <a:noAutofit/>
          </a:bodyPr>
          <a:lstStyle>
            <a:lvl1pPr marL="609570" lvl="0" indent="-440245" rtl="0">
              <a:spcBef>
                <a:spcPts val="0"/>
              </a:spcBef>
              <a:spcAft>
                <a:spcPts val="0"/>
              </a:spcAft>
              <a:buClr>
                <a:schemeClr val="lt1"/>
              </a:buClr>
              <a:buSzPts val="1600"/>
              <a:buChar char="●"/>
              <a:defRPr sz="2133">
                <a:solidFill>
                  <a:schemeClr val="lt1"/>
                </a:solidFill>
              </a:defRPr>
            </a:lvl1pPr>
            <a:lvl2pPr marL="1219140" lvl="1" indent="-440245" rtl="0">
              <a:spcBef>
                <a:spcPts val="2133"/>
              </a:spcBef>
              <a:spcAft>
                <a:spcPts val="0"/>
              </a:spcAft>
              <a:buClr>
                <a:schemeClr val="lt1"/>
              </a:buClr>
              <a:buSzPts val="1600"/>
              <a:buChar char="○"/>
              <a:defRPr sz="2133">
                <a:solidFill>
                  <a:schemeClr val="lt1"/>
                </a:solidFill>
              </a:defRPr>
            </a:lvl2pPr>
            <a:lvl3pPr marL="1828709" lvl="2" indent="-440245" rtl="0">
              <a:spcBef>
                <a:spcPts val="2133"/>
              </a:spcBef>
              <a:spcAft>
                <a:spcPts val="0"/>
              </a:spcAft>
              <a:buClr>
                <a:schemeClr val="lt1"/>
              </a:buClr>
              <a:buSzPts val="1600"/>
              <a:buChar char="■"/>
              <a:defRPr sz="2133">
                <a:solidFill>
                  <a:schemeClr val="lt1"/>
                </a:solidFill>
              </a:defRPr>
            </a:lvl3pPr>
            <a:lvl4pPr marL="2438278" lvl="3" indent="-440245" rtl="0">
              <a:spcBef>
                <a:spcPts val="2133"/>
              </a:spcBef>
              <a:spcAft>
                <a:spcPts val="0"/>
              </a:spcAft>
              <a:buClr>
                <a:schemeClr val="lt1"/>
              </a:buClr>
              <a:buSzPts val="1600"/>
              <a:buChar char="●"/>
              <a:defRPr sz="2133">
                <a:solidFill>
                  <a:schemeClr val="lt1"/>
                </a:solidFill>
              </a:defRPr>
            </a:lvl4pPr>
            <a:lvl5pPr marL="3047848" lvl="4" indent="-440245" rtl="0">
              <a:spcBef>
                <a:spcPts val="2133"/>
              </a:spcBef>
              <a:spcAft>
                <a:spcPts val="0"/>
              </a:spcAft>
              <a:buClr>
                <a:schemeClr val="lt1"/>
              </a:buClr>
              <a:buSzPts val="1600"/>
              <a:buChar char="○"/>
              <a:defRPr sz="2133">
                <a:solidFill>
                  <a:schemeClr val="lt1"/>
                </a:solidFill>
              </a:defRPr>
            </a:lvl5pPr>
            <a:lvl6pPr marL="3657418" lvl="5" indent="-440245" rtl="0">
              <a:spcBef>
                <a:spcPts val="2133"/>
              </a:spcBef>
              <a:spcAft>
                <a:spcPts val="0"/>
              </a:spcAft>
              <a:buClr>
                <a:schemeClr val="lt1"/>
              </a:buClr>
              <a:buSzPts val="1600"/>
              <a:buChar char="■"/>
              <a:defRPr sz="2133">
                <a:solidFill>
                  <a:schemeClr val="lt1"/>
                </a:solidFill>
              </a:defRPr>
            </a:lvl6pPr>
            <a:lvl7pPr marL="4266987" lvl="6" indent="-440245" rtl="0">
              <a:spcBef>
                <a:spcPts val="2133"/>
              </a:spcBef>
              <a:spcAft>
                <a:spcPts val="0"/>
              </a:spcAft>
              <a:buClr>
                <a:schemeClr val="lt1"/>
              </a:buClr>
              <a:buSzPts val="1600"/>
              <a:buChar char="●"/>
              <a:defRPr sz="2133">
                <a:solidFill>
                  <a:schemeClr val="lt1"/>
                </a:solidFill>
              </a:defRPr>
            </a:lvl7pPr>
            <a:lvl8pPr marL="4876557" lvl="7" indent="-440245" rtl="0">
              <a:spcBef>
                <a:spcPts val="2133"/>
              </a:spcBef>
              <a:spcAft>
                <a:spcPts val="0"/>
              </a:spcAft>
              <a:buClr>
                <a:schemeClr val="lt1"/>
              </a:buClr>
              <a:buSzPts val="1600"/>
              <a:buChar char="○"/>
              <a:defRPr sz="2133">
                <a:solidFill>
                  <a:schemeClr val="lt1"/>
                </a:solidFill>
              </a:defRPr>
            </a:lvl8pPr>
            <a:lvl9pPr marL="5486126" lvl="8" indent="-440245" rtl="0">
              <a:spcBef>
                <a:spcPts val="2133"/>
              </a:spcBef>
              <a:spcAft>
                <a:spcPts val="2133"/>
              </a:spcAft>
              <a:buClr>
                <a:schemeClr val="lt1"/>
              </a:buClr>
              <a:buSzPts val="1600"/>
              <a:buChar char="■"/>
              <a:defRPr sz="2133">
                <a:solidFill>
                  <a:schemeClr val="lt1"/>
                </a:solidFill>
              </a:defRPr>
            </a:lvl9pPr>
          </a:lstStyle>
          <a:p>
            <a:pPr lvl="0"/>
            <a:r>
              <a:rPr lang="en-GB"/>
              <a:t>Click to edit Master text styles</a:t>
            </a:r>
          </a:p>
        </p:txBody>
      </p:sp>
    </p:spTree>
    <p:extLst>
      <p:ext uri="{BB962C8B-B14F-4D97-AF65-F5344CB8AC3E}">
        <p14:creationId xmlns:p14="http://schemas.microsoft.com/office/powerpoint/2010/main" val="10023659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 point">
    <p:bg>
      <p:bgPr>
        <a:blipFill>
          <a:blip r:embed="rId2">
            <a:alphaModFix/>
          </a:blip>
          <a:stretch>
            <a:fillRect/>
          </a:stretch>
        </a:blipFill>
        <a:effectLst/>
      </p:bgPr>
    </p:bg>
    <p:spTree>
      <p:nvGrpSpPr>
        <p:cNvPr id="1" name="Shape 27"/>
        <p:cNvGrpSpPr/>
        <p:nvPr/>
      </p:nvGrpSpPr>
      <p:grpSpPr>
        <a:xfrm>
          <a:off x="0" y="0"/>
          <a:ext cx="0" cy="0"/>
          <a:chOff x="0" y="0"/>
          <a:chExt cx="0" cy="0"/>
        </a:xfrm>
      </p:grpSpPr>
      <p:sp>
        <p:nvSpPr>
          <p:cNvPr id="28" name="Google Shape;28;p8"/>
          <p:cNvSpPr txBox="1">
            <a:spLocks noGrp="1"/>
          </p:cNvSpPr>
          <p:nvPr>
            <p:ph type="title"/>
          </p:nvPr>
        </p:nvSpPr>
        <p:spPr>
          <a:xfrm>
            <a:off x="1239303" y="581577"/>
            <a:ext cx="3662000" cy="54544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1"/>
              </a:buClr>
              <a:buSzPts val="3000"/>
              <a:buNone/>
              <a:defRPr sz="4000">
                <a:solidFill>
                  <a:schemeClr val="accent1"/>
                </a:solidFill>
              </a:defRPr>
            </a:lvl1pPr>
            <a:lvl2pPr lvl="1">
              <a:spcBef>
                <a:spcPts val="0"/>
              </a:spcBef>
              <a:spcAft>
                <a:spcPts val="0"/>
              </a:spcAft>
              <a:buClr>
                <a:schemeClr val="accent1"/>
              </a:buClr>
              <a:buSzPts val="4800"/>
              <a:buNone/>
              <a:defRPr sz="6400">
                <a:solidFill>
                  <a:schemeClr val="accent1"/>
                </a:solidFill>
              </a:defRPr>
            </a:lvl2pPr>
            <a:lvl3pPr lvl="2">
              <a:spcBef>
                <a:spcPts val="0"/>
              </a:spcBef>
              <a:spcAft>
                <a:spcPts val="0"/>
              </a:spcAft>
              <a:buClr>
                <a:schemeClr val="accent1"/>
              </a:buClr>
              <a:buSzPts val="4800"/>
              <a:buNone/>
              <a:defRPr sz="6400">
                <a:solidFill>
                  <a:schemeClr val="accent1"/>
                </a:solidFill>
              </a:defRPr>
            </a:lvl3pPr>
            <a:lvl4pPr lvl="3">
              <a:spcBef>
                <a:spcPts val="0"/>
              </a:spcBef>
              <a:spcAft>
                <a:spcPts val="0"/>
              </a:spcAft>
              <a:buClr>
                <a:schemeClr val="accent1"/>
              </a:buClr>
              <a:buSzPts val="4800"/>
              <a:buNone/>
              <a:defRPr sz="6400">
                <a:solidFill>
                  <a:schemeClr val="accent1"/>
                </a:solidFill>
              </a:defRPr>
            </a:lvl4pPr>
            <a:lvl5pPr lvl="4">
              <a:spcBef>
                <a:spcPts val="0"/>
              </a:spcBef>
              <a:spcAft>
                <a:spcPts val="0"/>
              </a:spcAft>
              <a:buClr>
                <a:schemeClr val="accent1"/>
              </a:buClr>
              <a:buSzPts val="4800"/>
              <a:buNone/>
              <a:defRPr sz="6400">
                <a:solidFill>
                  <a:schemeClr val="accent1"/>
                </a:solidFill>
              </a:defRPr>
            </a:lvl5pPr>
            <a:lvl6pPr lvl="5">
              <a:spcBef>
                <a:spcPts val="0"/>
              </a:spcBef>
              <a:spcAft>
                <a:spcPts val="0"/>
              </a:spcAft>
              <a:buClr>
                <a:schemeClr val="accent1"/>
              </a:buClr>
              <a:buSzPts val="4800"/>
              <a:buNone/>
              <a:defRPr sz="6400">
                <a:solidFill>
                  <a:schemeClr val="accent1"/>
                </a:solidFill>
              </a:defRPr>
            </a:lvl6pPr>
            <a:lvl7pPr lvl="6">
              <a:spcBef>
                <a:spcPts val="0"/>
              </a:spcBef>
              <a:spcAft>
                <a:spcPts val="0"/>
              </a:spcAft>
              <a:buClr>
                <a:schemeClr val="accent1"/>
              </a:buClr>
              <a:buSzPts val="4800"/>
              <a:buNone/>
              <a:defRPr sz="6400">
                <a:solidFill>
                  <a:schemeClr val="accent1"/>
                </a:solidFill>
              </a:defRPr>
            </a:lvl7pPr>
            <a:lvl8pPr lvl="7">
              <a:spcBef>
                <a:spcPts val="0"/>
              </a:spcBef>
              <a:spcAft>
                <a:spcPts val="0"/>
              </a:spcAft>
              <a:buClr>
                <a:schemeClr val="accent1"/>
              </a:buClr>
              <a:buSzPts val="4800"/>
              <a:buNone/>
              <a:defRPr sz="6400">
                <a:solidFill>
                  <a:schemeClr val="accent1"/>
                </a:solidFill>
              </a:defRPr>
            </a:lvl8pPr>
            <a:lvl9pPr lvl="8">
              <a:spcBef>
                <a:spcPts val="0"/>
              </a:spcBef>
              <a:spcAft>
                <a:spcPts val="0"/>
              </a:spcAft>
              <a:buClr>
                <a:schemeClr val="accent1"/>
              </a:buClr>
              <a:buSzPts val="4800"/>
              <a:buNone/>
              <a:defRPr sz="6400">
                <a:solidFill>
                  <a:schemeClr val="accent1"/>
                </a:solidFill>
              </a:defRPr>
            </a:lvl9pPr>
          </a:lstStyle>
          <a:p>
            <a:r>
              <a:rPr lang="en-GB"/>
              <a:t>Click to edit Master title style</a:t>
            </a:r>
            <a:endParaRPr/>
          </a:p>
        </p:txBody>
      </p:sp>
      <p:pic>
        <p:nvPicPr>
          <p:cNvPr id="29" name="Google Shape;29;p8"/>
          <p:cNvPicPr preferRelativeResize="0"/>
          <p:nvPr/>
        </p:nvPicPr>
        <p:blipFill>
          <a:blip r:embed="rId3">
            <a:alphaModFix/>
          </a:blip>
          <a:stretch>
            <a:fillRect/>
          </a:stretch>
        </p:blipFill>
        <p:spPr>
          <a:xfrm rot="5400000">
            <a:off x="4371902" y="552072"/>
            <a:ext cx="10168735" cy="3845065"/>
          </a:xfrm>
          <a:prstGeom prst="rect">
            <a:avLst/>
          </a:prstGeom>
          <a:noFill/>
          <a:ln>
            <a:noFill/>
          </a:ln>
        </p:spPr>
      </p:pic>
      <p:pic>
        <p:nvPicPr>
          <p:cNvPr id="30" name="Google Shape;30;p8"/>
          <p:cNvPicPr preferRelativeResize="0"/>
          <p:nvPr/>
        </p:nvPicPr>
        <p:blipFill>
          <a:blip r:embed="rId3">
            <a:alphaModFix/>
          </a:blip>
          <a:stretch>
            <a:fillRect/>
          </a:stretch>
        </p:blipFill>
        <p:spPr>
          <a:xfrm rot="5400000" flipH="1">
            <a:off x="6429889" y="-469212"/>
            <a:ext cx="12413063" cy="4693700"/>
          </a:xfrm>
          <a:prstGeom prst="rect">
            <a:avLst/>
          </a:prstGeom>
          <a:noFill/>
          <a:ln>
            <a:noFill/>
          </a:ln>
        </p:spPr>
      </p:pic>
    </p:spTree>
    <p:extLst>
      <p:ext uri="{BB962C8B-B14F-4D97-AF65-F5344CB8AC3E}">
        <p14:creationId xmlns:p14="http://schemas.microsoft.com/office/powerpoint/2010/main" val="6188412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bg>
      <p:bgPr>
        <a:blipFill>
          <a:blip r:embed="rId2">
            <a:alphaModFix/>
          </a:blip>
          <a:stretch>
            <a:fillRect/>
          </a:stretch>
        </a:blipFill>
        <a:effectLst/>
      </p:bgPr>
    </p:bg>
    <p:spTree>
      <p:nvGrpSpPr>
        <p:cNvPr id="1" name="Shape 31"/>
        <p:cNvGrpSpPr/>
        <p:nvPr/>
      </p:nvGrpSpPr>
      <p:grpSpPr>
        <a:xfrm>
          <a:off x="0" y="0"/>
          <a:ext cx="0" cy="0"/>
          <a:chOff x="0" y="0"/>
          <a:chExt cx="0" cy="0"/>
        </a:xfrm>
      </p:grpSpPr>
      <p:sp>
        <p:nvSpPr>
          <p:cNvPr id="32" name="Google Shape;32;p9"/>
          <p:cNvSpPr txBox="1">
            <a:spLocks noGrp="1"/>
          </p:cNvSpPr>
          <p:nvPr>
            <p:ph type="subTitle" idx="1"/>
          </p:nvPr>
        </p:nvSpPr>
        <p:spPr>
          <a:xfrm>
            <a:off x="1251333" y="2359433"/>
            <a:ext cx="3828800" cy="16468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lt2"/>
              </a:buClr>
              <a:buSzPts val="1600"/>
              <a:buNone/>
              <a:defRPr sz="2133">
                <a:solidFill>
                  <a:schemeClr val="lt2"/>
                </a:solidFill>
              </a:defRPr>
            </a:lvl1pPr>
            <a:lvl2pPr lvl="1" algn="ctr">
              <a:lnSpc>
                <a:spcPct val="100000"/>
              </a:lnSpc>
              <a:spcBef>
                <a:spcPts val="0"/>
              </a:spcBef>
              <a:spcAft>
                <a:spcPts val="0"/>
              </a:spcAft>
              <a:buSzPts val="1600"/>
              <a:buNone/>
              <a:defRPr sz="2133"/>
            </a:lvl2pPr>
            <a:lvl3pPr lvl="2" algn="ctr">
              <a:lnSpc>
                <a:spcPct val="100000"/>
              </a:lnSpc>
              <a:spcBef>
                <a:spcPts val="0"/>
              </a:spcBef>
              <a:spcAft>
                <a:spcPts val="0"/>
              </a:spcAft>
              <a:buSzPts val="1600"/>
              <a:buNone/>
              <a:defRPr sz="2133"/>
            </a:lvl3pPr>
            <a:lvl4pPr lvl="3" algn="ctr">
              <a:lnSpc>
                <a:spcPct val="100000"/>
              </a:lnSpc>
              <a:spcBef>
                <a:spcPts val="0"/>
              </a:spcBef>
              <a:spcAft>
                <a:spcPts val="0"/>
              </a:spcAft>
              <a:buSzPts val="1600"/>
              <a:buNone/>
              <a:defRPr sz="2133"/>
            </a:lvl4pPr>
            <a:lvl5pPr lvl="4" algn="ctr">
              <a:lnSpc>
                <a:spcPct val="100000"/>
              </a:lnSpc>
              <a:spcBef>
                <a:spcPts val="0"/>
              </a:spcBef>
              <a:spcAft>
                <a:spcPts val="0"/>
              </a:spcAft>
              <a:buSzPts val="1600"/>
              <a:buNone/>
              <a:defRPr sz="2133"/>
            </a:lvl5pPr>
            <a:lvl6pPr lvl="5" algn="ctr">
              <a:lnSpc>
                <a:spcPct val="100000"/>
              </a:lnSpc>
              <a:spcBef>
                <a:spcPts val="0"/>
              </a:spcBef>
              <a:spcAft>
                <a:spcPts val="0"/>
              </a:spcAft>
              <a:buSzPts val="1600"/>
              <a:buNone/>
              <a:defRPr sz="2133"/>
            </a:lvl6pPr>
            <a:lvl7pPr lvl="6" algn="ctr">
              <a:lnSpc>
                <a:spcPct val="100000"/>
              </a:lnSpc>
              <a:spcBef>
                <a:spcPts val="0"/>
              </a:spcBef>
              <a:spcAft>
                <a:spcPts val="0"/>
              </a:spcAft>
              <a:buSzPts val="1600"/>
              <a:buNone/>
              <a:defRPr sz="2133"/>
            </a:lvl7pPr>
            <a:lvl8pPr lvl="7" algn="ctr">
              <a:lnSpc>
                <a:spcPct val="100000"/>
              </a:lnSpc>
              <a:spcBef>
                <a:spcPts val="0"/>
              </a:spcBef>
              <a:spcAft>
                <a:spcPts val="0"/>
              </a:spcAft>
              <a:buSzPts val="1600"/>
              <a:buNone/>
              <a:defRPr sz="2133"/>
            </a:lvl8pPr>
            <a:lvl9pPr lvl="8" algn="ctr">
              <a:lnSpc>
                <a:spcPct val="100000"/>
              </a:lnSpc>
              <a:spcBef>
                <a:spcPts val="0"/>
              </a:spcBef>
              <a:spcAft>
                <a:spcPts val="0"/>
              </a:spcAft>
              <a:buSzPts val="1600"/>
              <a:buNone/>
              <a:defRPr sz="2133"/>
            </a:lvl9pPr>
          </a:lstStyle>
          <a:p>
            <a:r>
              <a:rPr lang="en-GB"/>
              <a:t>Click to edit Master subtitle style</a:t>
            </a:r>
            <a:endParaRPr/>
          </a:p>
        </p:txBody>
      </p:sp>
      <p:sp>
        <p:nvSpPr>
          <p:cNvPr id="33" name="Google Shape;33;p9"/>
          <p:cNvSpPr txBox="1">
            <a:spLocks noGrp="1"/>
          </p:cNvSpPr>
          <p:nvPr>
            <p:ph type="body" idx="2"/>
          </p:nvPr>
        </p:nvSpPr>
        <p:spPr>
          <a:xfrm>
            <a:off x="6271167" y="1212800"/>
            <a:ext cx="4625200" cy="4432400"/>
          </a:xfrm>
          <a:prstGeom prst="rect">
            <a:avLst/>
          </a:prstGeom>
        </p:spPr>
        <p:txBody>
          <a:bodyPr spcFirstLastPara="1" wrap="square" lIns="91425" tIns="91425" rIns="91425" bIns="91425" anchor="t" anchorCtr="0">
            <a:noAutofit/>
          </a:bodyPr>
          <a:lstStyle>
            <a:lvl1pPr marL="609570" lvl="0" indent="-423312">
              <a:spcBef>
                <a:spcPts val="0"/>
              </a:spcBef>
              <a:spcAft>
                <a:spcPts val="0"/>
              </a:spcAft>
              <a:buClr>
                <a:schemeClr val="lt1"/>
              </a:buClr>
              <a:buSzPts val="1400"/>
              <a:buChar char="●"/>
              <a:defRPr sz="1867">
                <a:solidFill>
                  <a:schemeClr val="lt1"/>
                </a:solidFill>
              </a:defRPr>
            </a:lvl1pPr>
            <a:lvl2pPr marL="1219140" lvl="1" indent="-423312">
              <a:spcBef>
                <a:spcPts val="2133"/>
              </a:spcBef>
              <a:spcAft>
                <a:spcPts val="0"/>
              </a:spcAft>
              <a:buClr>
                <a:schemeClr val="lt1"/>
              </a:buClr>
              <a:buSzPts val="1400"/>
              <a:buChar char="○"/>
              <a:defRPr>
                <a:solidFill>
                  <a:schemeClr val="lt1"/>
                </a:solidFill>
              </a:defRPr>
            </a:lvl2pPr>
            <a:lvl3pPr marL="1828709" lvl="2" indent="-423312">
              <a:spcBef>
                <a:spcPts val="2133"/>
              </a:spcBef>
              <a:spcAft>
                <a:spcPts val="0"/>
              </a:spcAft>
              <a:buClr>
                <a:schemeClr val="lt1"/>
              </a:buClr>
              <a:buSzPts val="1400"/>
              <a:buChar char="■"/>
              <a:defRPr>
                <a:solidFill>
                  <a:schemeClr val="lt1"/>
                </a:solidFill>
              </a:defRPr>
            </a:lvl3pPr>
            <a:lvl4pPr marL="2438278" lvl="3" indent="-423312">
              <a:spcBef>
                <a:spcPts val="2133"/>
              </a:spcBef>
              <a:spcAft>
                <a:spcPts val="0"/>
              </a:spcAft>
              <a:buClr>
                <a:schemeClr val="lt1"/>
              </a:buClr>
              <a:buSzPts val="1400"/>
              <a:buChar char="●"/>
              <a:defRPr>
                <a:solidFill>
                  <a:schemeClr val="lt1"/>
                </a:solidFill>
              </a:defRPr>
            </a:lvl4pPr>
            <a:lvl5pPr marL="3047848" lvl="4" indent="-423312">
              <a:spcBef>
                <a:spcPts val="2133"/>
              </a:spcBef>
              <a:spcAft>
                <a:spcPts val="0"/>
              </a:spcAft>
              <a:buClr>
                <a:schemeClr val="lt1"/>
              </a:buClr>
              <a:buSzPts val="1400"/>
              <a:buChar char="○"/>
              <a:defRPr>
                <a:solidFill>
                  <a:schemeClr val="lt1"/>
                </a:solidFill>
              </a:defRPr>
            </a:lvl5pPr>
            <a:lvl6pPr marL="3657418" lvl="5" indent="-423312">
              <a:spcBef>
                <a:spcPts val="2133"/>
              </a:spcBef>
              <a:spcAft>
                <a:spcPts val="0"/>
              </a:spcAft>
              <a:buClr>
                <a:schemeClr val="lt1"/>
              </a:buClr>
              <a:buSzPts val="1400"/>
              <a:buChar char="■"/>
              <a:defRPr>
                <a:solidFill>
                  <a:schemeClr val="lt1"/>
                </a:solidFill>
              </a:defRPr>
            </a:lvl6pPr>
            <a:lvl7pPr marL="4266987" lvl="6" indent="-423312">
              <a:spcBef>
                <a:spcPts val="2133"/>
              </a:spcBef>
              <a:spcAft>
                <a:spcPts val="0"/>
              </a:spcAft>
              <a:buClr>
                <a:schemeClr val="lt1"/>
              </a:buClr>
              <a:buSzPts val="1400"/>
              <a:buChar char="●"/>
              <a:defRPr>
                <a:solidFill>
                  <a:schemeClr val="lt1"/>
                </a:solidFill>
              </a:defRPr>
            </a:lvl7pPr>
            <a:lvl8pPr marL="4876557" lvl="7" indent="-423312">
              <a:spcBef>
                <a:spcPts val="2133"/>
              </a:spcBef>
              <a:spcAft>
                <a:spcPts val="0"/>
              </a:spcAft>
              <a:buClr>
                <a:schemeClr val="lt1"/>
              </a:buClr>
              <a:buSzPts val="1400"/>
              <a:buChar char="○"/>
              <a:defRPr>
                <a:solidFill>
                  <a:schemeClr val="lt1"/>
                </a:solidFill>
              </a:defRPr>
            </a:lvl8pPr>
            <a:lvl9pPr marL="5486126" lvl="8" indent="-423312">
              <a:spcBef>
                <a:spcPts val="2133"/>
              </a:spcBef>
              <a:spcAft>
                <a:spcPts val="2133"/>
              </a:spcAft>
              <a:buClr>
                <a:schemeClr val="lt1"/>
              </a:buClr>
              <a:buSzPts val="1400"/>
              <a:buChar char="■"/>
              <a:defRPr>
                <a:solidFill>
                  <a:schemeClr val="lt1"/>
                </a:solidFill>
              </a:defRPr>
            </a:lvl9pPr>
          </a:lstStyle>
          <a:p>
            <a:pPr lvl="0"/>
            <a:r>
              <a:rPr lang="en-GB"/>
              <a:t>Click to edit Master text styles</a:t>
            </a:r>
          </a:p>
        </p:txBody>
      </p:sp>
      <p:sp>
        <p:nvSpPr>
          <p:cNvPr id="34" name="Google Shape;34;p9"/>
          <p:cNvSpPr txBox="1">
            <a:spLocks noGrp="1"/>
          </p:cNvSpPr>
          <p:nvPr>
            <p:ph type="title"/>
          </p:nvPr>
        </p:nvSpPr>
        <p:spPr>
          <a:xfrm>
            <a:off x="1251333" y="593367"/>
            <a:ext cx="4298400" cy="125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32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r>
              <a:rPr lang="en-GB"/>
              <a:t>Click to edit Master title style</a:t>
            </a:r>
            <a:endParaRPr/>
          </a:p>
        </p:txBody>
      </p:sp>
    </p:spTree>
    <p:extLst>
      <p:ext uri="{BB962C8B-B14F-4D97-AF65-F5344CB8AC3E}">
        <p14:creationId xmlns:p14="http://schemas.microsoft.com/office/powerpoint/2010/main" val="164552520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
    <p:bg>
      <p:bgPr>
        <a:blipFill>
          <a:blip r:embed="rId2">
            <a:alphaModFix/>
          </a:blip>
          <a:stretch>
            <a:fillRect/>
          </a:stretch>
        </a:blipFill>
        <a:effectLst/>
      </p:bgPr>
    </p:bg>
    <p:spTree>
      <p:nvGrpSpPr>
        <p:cNvPr id="1" name="Shape 35"/>
        <p:cNvGrpSpPr/>
        <p:nvPr/>
      </p:nvGrpSpPr>
      <p:grpSpPr>
        <a:xfrm>
          <a:off x="0" y="0"/>
          <a:ext cx="0" cy="0"/>
          <a:chOff x="0" y="0"/>
          <a:chExt cx="0" cy="0"/>
        </a:xfrm>
      </p:grpSpPr>
      <p:sp>
        <p:nvSpPr>
          <p:cNvPr id="36" name="Google Shape;36;p10"/>
          <p:cNvSpPr txBox="1">
            <a:spLocks noGrp="1"/>
          </p:cNvSpPr>
          <p:nvPr>
            <p:ph type="title"/>
          </p:nvPr>
        </p:nvSpPr>
        <p:spPr>
          <a:xfrm>
            <a:off x="1251333" y="593367"/>
            <a:ext cx="7647600" cy="125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32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r>
              <a:rPr lang="en-GB"/>
              <a:t>Click to edit Master title style</a:t>
            </a:r>
            <a:endParaRPr/>
          </a:p>
        </p:txBody>
      </p:sp>
    </p:spTree>
    <p:extLst>
      <p:ext uri="{BB962C8B-B14F-4D97-AF65-F5344CB8AC3E}">
        <p14:creationId xmlns:p14="http://schemas.microsoft.com/office/powerpoint/2010/main" val="36393168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39.xml"/><Relationship Id="rId2" Type="http://schemas.openxmlformats.org/officeDocument/2006/relationships/slideLayout" Target="../slideLayouts/slideLayout38.xml"/><Relationship Id="rId1" Type="http://schemas.openxmlformats.org/officeDocument/2006/relationships/slideLayout" Target="../slideLayouts/slideLayout37.xml"/><Relationship Id="rId5" Type="http://schemas.openxmlformats.org/officeDocument/2006/relationships/theme" Target="../theme/theme2.xml"/><Relationship Id="rId4" Type="http://schemas.openxmlformats.org/officeDocument/2006/relationships/slideLayout" Target="../slideLayouts/slideLayout4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Montserrat ExtraBold"/>
              <a:buNone/>
              <a:defRPr sz="2800">
                <a:solidFill>
                  <a:schemeClr val="lt1"/>
                </a:solidFill>
                <a:latin typeface="Montserrat ExtraBold"/>
                <a:ea typeface="Montserrat ExtraBold"/>
                <a:cs typeface="Montserrat ExtraBold"/>
                <a:sym typeface="Montserrat ExtraBold"/>
              </a:defRPr>
            </a:lvl1pPr>
            <a:lvl2pPr lvl="1">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2pPr>
            <a:lvl3pPr lvl="2">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3pPr>
            <a:lvl4pPr lvl="3">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4pPr>
            <a:lvl5pPr lvl="4">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5pPr>
            <a:lvl6pPr lvl="5">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6pPr>
            <a:lvl7pPr lvl="6">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7pPr>
            <a:lvl8pPr lvl="7">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8pPr>
            <a:lvl9pPr lvl="8">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marL="914400" lvl="1"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marL="1371600" lvl="2"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marL="1828800" lvl="3"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marL="2286000" lvl="4"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marL="2743200" lvl="5"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marL="3200400" lvl="6"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marL="3657600" lvl="7"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marL="4114800" lvl="8" indent="-317500">
              <a:lnSpc>
                <a:spcPct val="100000"/>
              </a:lnSpc>
              <a:spcBef>
                <a:spcPts val="1600"/>
              </a:spcBef>
              <a:spcAft>
                <a:spcPts val="1600"/>
              </a:spcAft>
              <a:buClr>
                <a:schemeClr val="dk2"/>
              </a:buClr>
              <a:buSzPts val="1400"/>
              <a:buFont typeface="Montserrat"/>
              <a:buChar char="■"/>
              <a:defRPr>
                <a:solidFill>
                  <a:schemeClr val="dk2"/>
                </a:solidFill>
                <a:latin typeface="Montserrat"/>
                <a:ea typeface="Montserrat"/>
                <a:cs typeface="Montserrat"/>
                <a:sym typeface="Montserrat"/>
              </a:defRPr>
            </a:lvl9pPr>
          </a:lstStyle>
          <a:p>
            <a:endParaRPr/>
          </a:p>
        </p:txBody>
      </p:sp>
    </p:spTree>
    <p:extLst>
      <p:ext uri="{BB962C8B-B14F-4D97-AF65-F5344CB8AC3E}">
        <p14:creationId xmlns:p14="http://schemas.microsoft.com/office/powerpoint/2010/main" val="1330498493"/>
      </p:ext>
    </p:extLst>
  </p:cSld>
  <p:clrMap bg1="lt1" tx1="dk1" bg2="dk2" tx2="lt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 id="2147483691" r:id="rId12"/>
    <p:sldLayoutId id="2147483692" r:id="rId13"/>
    <p:sldLayoutId id="2147483693" r:id="rId14"/>
    <p:sldLayoutId id="2147483694" r:id="rId15"/>
    <p:sldLayoutId id="2147483695" r:id="rId16"/>
    <p:sldLayoutId id="2147483696" r:id="rId17"/>
    <p:sldLayoutId id="2147483697" r:id="rId18"/>
    <p:sldLayoutId id="2147483698" r:id="rId19"/>
    <p:sldLayoutId id="2147483699" r:id="rId20"/>
    <p:sldLayoutId id="2147483700" r:id="rId21"/>
    <p:sldLayoutId id="2147483701" r:id="rId22"/>
    <p:sldLayoutId id="2147483702" r:id="rId23"/>
    <p:sldLayoutId id="2147483703" r:id="rId24"/>
    <p:sldLayoutId id="2147483704" r:id="rId25"/>
    <p:sldLayoutId id="2147483705" r:id="rId26"/>
    <p:sldLayoutId id="2147483706" r:id="rId27"/>
    <p:sldLayoutId id="2147483707" r:id="rId28"/>
    <p:sldLayoutId id="2147483708" r:id="rId29"/>
    <p:sldLayoutId id="2147483709" r:id="rId30"/>
    <p:sldLayoutId id="2147483710" r:id="rId31"/>
    <p:sldLayoutId id="2147483711" r:id="rId32"/>
    <p:sldLayoutId id="2147483712" r:id="rId33"/>
    <p:sldLayoutId id="2147483713" r:id="rId34"/>
    <p:sldLayoutId id="2147483714" r:id="rId35"/>
    <p:sldLayoutId id="2147483715" r:id="rId36"/>
  </p:sldLayoutIdLst>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E2A47"/>
        </a:solidFill>
        <a:effectLst/>
      </p:bgPr>
    </p:bg>
    <p:spTree>
      <p:nvGrpSpPr>
        <p:cNvPr id="1" name="Shape 154"/>
        <p:cNvGrpSpPr/>
        <p:nvPr/>
      </p:nvGrpSpPr>
      <p:grpSpPr>
        <a:xfrm>
          <a:off x="0" y="0"/>
          <a:ext cx="0" cy="0"/>
          <a:chOff x="0" y="0"/>
          <a:chExt cx="0" cy="0"/>
        </a:xfrm>
      </p:grpSpPr>
      <p:sp>
        <p:nvSpPr>
          <p:cNvPr id="155" name="Google Shape;155;p36"/>
          <p:cNvSpPr txBox="1">
            <a:spLocks noGrp="1"/>
          </p:cNvSpPr>
          <p:nvPr>
            <p:ph type="title"/>
          </p:nvPr>
        </p:nvSpPr>
        <p:spPr>
          <a:xfrm>
            <a:off x="1424133" y="1244600"/>
            <a:ext cx="9396400" cy="6432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156" name="Google Shape;156;p36"/>
          <p:cNvSpPr txBox="1">
            <a:spLocks noGrp="1"/>
          </p:cNvSpPr>
          <p:nvPr>
            <p:ph type="body" idx="1"/>
          </p:nvPr>
        </p:nvSpPr>
        <p:spPr>
          <a:xfrm>
            <a:off x="1424133" y="2260600"/>
            <a:ext cx="9396400" cy="3336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247862137"/>
      </p:ext>
    </p:extLst>
  </p:cSld>
  <p:clrMap bg1="lt1" tx1="dk1" bg2="dk2" tx2="lt2" accent1="accent1" accent2="accent2" accent3="accent3" accent4="accent4" accent5="accent5" accent6="accent6" hlink="hlink" folHlink="folHlink"/>
  <p:sldLayoutIdLst>
    <p:sldLayoutId id="2147483717" r:id="rId1"/>
    <p:sldLayoutId id="2147483718" r:id="rId2"/>
    <p:sldLayoutId id="2147483719" r:id="rId3"/>
    <p:sldLayoutId id="2147483720" r:id="rId4"/>
  </p:sldLayoutIdLst>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34.xml"/><Relationship Id="rId4" Type="http://schemas.openxmlformats.org/officeDocument/2006/relationships/image" Target="../media/image29.png"/></Relationships>
</file>

<file path=ppt/slides/_rels/slide1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9.xml"/></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2.xml"/></Relationships>
</file>

<file path=ppt/slides/_rels/slide1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1.xml"/><Relationship Id="rId4" Type="http://schemas.openxmlformats.org/officeDocument/2006/relationships/image" Target="../media/image35.jpg"/></Relationships>
</file>

<file path=ppt/slides/_rels/slide1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1.xml"/></Relationships>
</file>

<file path=ppt/slides/_rels/slide1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3.xml"/><Relationship Id="rId5" Type="http://schemas.openxmlformats.org/officeDocument/2006/relationships/image" Target="../media/image41.png"/><Relationship Id="rId4" Type="http://schemas.openxmlformats.org/officeDocument/2006/relationships/image" Target="../media/image40.png"/></Relationships>
</file>

<file path=ppt/slides/_rels/slide1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hyperlink" Target="https://colah.github.io/posts/2015-08-Understanding-LSTMs/" TargetMode="External"/><Relationship Id="rId2" Type="http://schemas.openxmlformats.org/officeDocument/2006/relationships/image" Target="../media/image43.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18.xml"/><Relationship Id="rId4" Type="http://schemas.openxmlformats.org/officeDocument/2006/relationships/image" Target="../media/image47.png"/></Relationships>
</file>

<file path=ppt/slides/_rels/slide2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18.xml"/><Relationship Id="rId5" Type="http://schemas.openxmlformats.org/officeDocument/2006/relationships/image" Target="../media/image51.png"/><Relationship Id="rId4" Type="http://schemas.openxmlformats.org/officeDocument/2006/relationships/image" Target="../media/image50.png"/></Relationships>
</file>

<file path=ppt/slides/_rels/slide2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2.png"/><Relationship Id="rId1" Type="http://schemas.openxmlformats.org/officeDocument/2006/relationships/slideLayout" Target="../slideLayouts/slideLayout34.xml"/></Relationships>
</file>

<file path=ppt/slides/_rels/slide2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35.xml"/><Relationship Id="rId4" Type="http://schemas.openxmlformats.org/officeDocument/2006/relationships/image" Target="../media/image5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3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hyperlink" Target="https://colah.github.io/posts/" TargetMode="Externa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6.xml.rels><?xml version="1.0" encoding="UTF-8" standalone="yes"?>
<Relationships xmlns="http://schemas.openxmlformats.org/package/2006/relationships"><Relationship Id="rId2" Type="http://schemas.openxmlformats.org/officeDocument/2006/relationships/hyperlink" Target="http://marsyas.info/downloads/datasets.html" TargetMode="Externa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2">
            <a:extLst>
              <a:ext uri="{FF2B5EF4-FFF2-40B4-BE49-F238E27FC236}">
                <a16:creationId xmlns:a16="http://schemas.microsoft.com/office/drawing/2014/main" id="{B8F982F6-0C73-6351-D9C4-6EC09DC5CEA5}"/>
              </a:ext>
            </a:extLst>
          </p:cNvPr>
          <p:cNvSpPr>
            <a:spLocks noGrp="1"/>
          </p:cNvSpPr>
          <p:nvPr>
            <p:ph type="body" idx="1"/>
          </p:nvPr>
        </p:nvSpPr>
        <p:spPr>
          <a:xfrm>
            <a:off x="3352800" y="4348212"/>
            <a:ext cx="4971400" cy="2281188"/>
          </a:xfrm>
        </p:spPr>
        <p:txBody>
          <a:bodyPr/>
          <a:lstStyle/>
          <a:p>
            <a:pPr marL="152392" indent="0">
              <a:buNone/>
            </a:pPr>
            <a:r>
              <a:rPr lang="en-US" sz="2000" dirty="0">
                <a:latin typeface="Castellar" panose="020A0402060406010301" pitchFamily="18" charset="77"/>
                <a:cs typeface="Times New Roman" panose="02020603050405020304" pitchFamily="18" charset="0"/>
              </a:rPr>
              <a:t>Presented By: </a:t>
            </a:r>
          </a:p>
          <a:p>
            <a:pPr marL="152392" indent="0">
              <a:buNone/>
            </a:pPr>
            <a:r>
              <a:rPr lang="en-US" sz="2000" dirty="0">
                <a:solidFill>
                  <a:schemeClr val="bg1"/>
                </a:solidFill>
                <a:latin typeface="Times New Roman" panose="02020603050405020304" pitchFamily="18" charset="0"/>
                <a:cs typeface="Times New Roman" panose="02020603050405020304" pitchFamily="18" charset="0"/>
              </a:rPr>
              <a:t>Sidhdharth Pandya</a:t>
            </a:r>
          </a:p>
          <a:p>
            <a:pPr marL="152392" indent="0">
              <a:buNone/>
            </a:pPr>
            <a:endParaRPr lang="en-US" sz="2000" dirty="0">
              <a:solidFill>
                <a:schemeClr val="bg1"/>
              </a:solidFill>
              <a:latin typeface="Times New Roman" panose="02020603050405020304" pitchFamily="18" charset="0"/>
              <a:cs typeface="Times New Roman" panose="02020603050405020304" pitchFamily="18" charset="0"/>
            </a:endParaRPr>
          </a:p>
          <a:p>
            <a:pPr marL="152392" indent="0">
              <a:buNone/>
            </a:pPr>
            <a:r>
              <a:rPr lang="en-US" sz="2000" dirty="0">
                <a:latin typeface="Castellar" panose="020A0402060406010301" pitchFamily="18" charset="77"/>
                <a:cs typeface="Times New Roman" panose="02020603050405020304" pitchFamily="18" charset="0"/>
              </a:rPr>
              <a:t>Advised By: </a:t>
            </a:r>
          </a:p>
          <a:p>
            <a:pPr marL="152392" indent="0">
              <a:buNone/>
            </a:pPr>
            <a:r>
              <a:rPr lang="en-US" sz="2000" dirty="0">
                <a:solidFill>
                  <a:schemeClr val="bg1"/>
                </a:solidFill>
                <a:latin typeface="Times New Roman" panose="02020603050405020304" pitchFamily="18" charset="0"/>
                <a:cs typeface="Times New Roman" panose="02020603050405020304" pitchFamily="18" charset="0"/>
              </a:rPr>
              <a:t>Dr. Moayed Daneshyari</a:t>
            </a:r>
          </a:p>
          <a:p>
            <a:pPr marL="152392" indent="0">
              <a:buNone/>
            </a:pPr>
            <a:r>
              <a:rPr lang="en-US" sz="2000" dirty="0">
                <a:solidFill>
                  <a:schemeClr val="bg1"/>
                </a:solidFill>
                <a:latin typeface="Times New Roman" panose="02020603050405020304" pitchFamily="18" charset="0"/>
                <a:cs typeface="Times New Roman" panose="02020603050405020304" pitchFamily="18" charset="0"/>
              </a:rPr>
              <a:t>Computer Science Department</a:t>
            </a:r>
          </a:p>
          <a:p>
            <a:pPr marL="152392" indent="0">
              <a:buNone/>
            </a:pPr>
            <a:r>
              <a:rPr lang="en-US" sz="2000" dirty="0">
                <a:solidFill>
                  <a:schemeClr val="bg1"/>
                </a:solidFill>
                <a:latin typeface="Times New Roman" panose="02020603050405020304" pitchFamily="18" charset="0"/>
                <a:cs typeface="Times New Roman" panose="02020603050405020304" pitchFamily="18" charset="0"/>
              </a:rPr>
              <a:t>California State University, East Bay</a:t>
            </a:r>
          </a:p>
        </p:txBody>
      </p:sp>
      <p:sp>
        <p:nvSpPr>
          <p:cNvPr id="5" name="Title 4">
            <a:extLst>
              <a:ext uri="{FF2B5EF4-FFF2-40B4-BE49-F238E27FC236}">
                <a16:creationId xmlns:a16="http://schemas.microsoft.com/office/drawing/2014/main" id="{86D2322D-F306-AFD1-93BC-A367CFED82C5}"/>
              </a:ext>
            </a:extLst>
          </p:cNvPr>
          <p:cNvSpPr>
            <a:spLocks noGrp="1"/>
          </p:cNvSpPr>
          <p:nvPr>
            <p:ph type="title" idx="4294967295"/>
          </p:nvPr>
        </p:nvSpPr>
        <p:spPr>
          <a:xfrm>
            <a:off x="2261391" y="1752600"/>
            <a:ext cx="7669217" cy="2062103"/>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200" b="0" i="0" u="none" strike="noStrike" kern="0" cap="none" spc="0" normalizeH="0" baseline="0" noProof="0" dirty="0">
                <a:ln w="0"/>
                <a:solidFill>
                  <a:schemeClr val="accent1"/>
                </a:solidFill>
                <a:effectLst>
                  <a:outerShdw blurRad="38100" dist="25400" dir="5400000" algn="ctr" rotWithShape="0">
                    <a:srgbClr val="6E747A">
                      <a:alpha val="43000"/>
                    </a:srgbClr>
                  </a:outerShdw>
                </a:effectLst>
                <a:uLnTx/>
                <a:uFillTx/>
                <a:latin typeface="Castellar" panose="020F0502020204030204" pitchFamily="34" charset="0"/>
                <a:ea typeface="Arial"/>
                <a:cs typeface="Castellar" panose="020F0502020204030204" pitchFamily="34" charset="0"/>
                <a:sym typeface="Arial"/>
              </a:rPr>
              <a:t>Content Based Music Genre Classification  using</a:t>
            </a:r>
            <a:br>
              <a:rPr kumimoji="0" lang="en-US" sz="3200" b="0" i="0" u="none" strike="noStrike" kern="0" cap="none" spc="0" normalizeH="0" baseline="0" noProof="0" dirty="0">
                <a:ln w="0"/>
                <a:solidFill>
                  <a:schemeClr val="accent1"/>
                </a:solidFill>
                <a:effectLst>
                  <a:outerShdw blurRad="38100" dist="25400" dir="5400000" algn="ctr" rotWithShape="0">
                    <a:srgbClr val="6E747A">
                      <a:alpha val="43000"/>
                    </a:srgbClr>
                  </a:outerShdw>
                </a:effectLst>
                <a:uLnTx/>
                <a:uFillTx/>
                <a:latin typeface="Castellar" panose="020F0502020204030204" pitchFamily="34" charset="0"/>
                <a:ea typeface="Arial"/>
                <a:cs typeface="Castellar" panose="020F0502020204030204" pitchFamily="34" charset="0"/>
                <a:sym typeface="Arial"/>
              </a:rPr>
            </a:br>
            <a:r>
              <a:rPr kumimoji="0" lang="en-US" sz="3200" b="0" i="0" u="none" strike="noStrike" kern="0" cap="none" spc="0" normalizeH="0" baseline="0" noProof="0" dirty="0">
                <a:ln w="0"/>
                <a:solidFill>
                  <a:schemeClr val="accent1"/>
                </a:solidFill>
                <a:effectLst>
                  <a:outerShdw blurRad="38100" dist="25400" dir="5400000" algn="ctr" rotWithShape="0">
                    <a:srgbClr val="6E747A">
                      <a:alpha val="43000"/>
                    </a:srgbClr>
                  </a:outerShdw>
                </a:effectLst>
                <a:uLnTx/>
                <a:uFillTx/>
                <a:latin typeface="Castellar" panose="020F0502020204030204" pitchFamily="34" charset="0"/>
                <a:ea typeface="Arial"/>
                <a:cs typeface="Castellar" panose="020F0502020204030204" pitchFamily="34" charset="0"/>
                <a:sym typeface="Arial"/>
              </a:rPr>
              <a:t>Temporal and Spectral Features</a:t>
            </a:r>
          </a:p>
        </p:txBody>
      </p:sp>
      <p:sp>
        <p:nvSpPr>
          <p:cNvPr id="2" name="Title 1">
            <a:extLst>
              <a:ext uri="{FF2B5EF4-FFF2-40B4-BE49-F238E27FC236}">
                <a16:creationId xmlns:a16="http://schemas.microsoft.com/office/drawing/2014/main" id="{52CF9F03-1195-9E97-4648-0D5ED096392E}"/>
              </a:ext>
            </a:extLst>
          </p:cNvPr>
          <p:cNvSpPr>
            <a:spLocks/>
          </p:cNvSpPr>
          <p:nvPr/>
        </p:nvSpPr>
        <p:spPr>
          <a:xfrm>
            <a:off x="2561000" y="2179233"/>
            <a:ext cx="7070000" cy="1488800"/>
          </a:xfrm>
          <a:prstGeom prst="rect">
            <a:avLst/>
          </a:prstGeom>
          <a:noFill/>
          <a:ln>
            <a:noFill/>
            <a:prstDash/>
          </a:ln>
          <a:effectLst/>
        </p:spPr>
        <p:txBody>
          <a:bodyPr rot="0" spcFirstLastPara="1" vertOverflow="overflow" horzOverflow="overflow" vert="horz" wrap="square" lIns="91425" tIns="91425" rIns="91425" bIns="91425" numCol="1" spcCol="0" rtlCol="0" fromWordArt="0" anchor="b" anchorCtr="0" forceAA="0" compatLnSpc="1">
            <a:prstTxWarp prst="textNoShape">
              <a:avLst/>
            </a:prstTxWarp>
            <a:normAutofit fontScale="52500" lnSpcReduction="20000"/>
          </a:bodyPr>
          <a:lstStyle/>
          <a:p>
            <a:pPr marL="0" marR="0" lvl="0" indent="0" algn="ctr" defTabSz="914400" rtl="0" eaLnBrk="1" fontAlgn="auto" latinLnBrk="0" hangingPunct="1">
              <a:lnSpc>
                <a:spcPct val="100000"/>
              </a:lnSpc>
              <a:spcBef>
                <a:spcPts val="0"/>
              </a:spcBef>
              <a:spcAft>
                <a:spcPts val="0"/>
              </a:spcAft>
              <a:buClr>
                <a:schemeClr val="lt1"/>
              </a:buClr>
              <a:buSzPts val="7200"/>
              <a:buFont typeface="Montserrat ExtraBold"/>
              <a:buNone/>
              <a:tabLst/>
              <a:defRPr/>
            </a:pPr>
            <a:br>
              <a:rPr kumimoji="0" lang="en-US" sz="9600" b="0" i="0" u="none" strike="noStrike" kern="0" cap="none" spc="0" normalizeH="0" baseline="0" noProof="0" dirty="0">
                <a:ln>
                  <a:noFill/>
                </a:ln>
                <a:solidFill>
                  <a:schemeClr val="lt1"/>
                </a:solidFill>
                <a:effectLst/>
                <a:uLnTx/>
                <a:uFillTx/>
                <a:latin typeface="Montserrat ExtraBold"/>
                <a:ea typeface="Montserrat ExtraBold"/>
                <a:cs typeface="Montserrat ExtraBold"/>
                <a:sym typeface="Montserrat ExtraBold"/>
              </a:rPr>
            </a:br>
            <a:endParaRPr kumimoji="0" lang="en-US" sz="9600" b="0" i="0" u="none" strike="noStrike" kern="0" cap="none" spc="0" normalizeH="0" baseline="0" noProof="0" dirty="0">
              <a:ln>
                <a:noFill/>
              </a:ln>
              <a:solidFill>
                <a:schemeClr val="lt1"/>
              </a:solidFill>
              <a:effectLst/>
              <a:uLnTx/>
              <a:uFillTx/>
              <a:latin typeface="Montserrat ExtraBold"/>
              <a:ea typeface="Montserrat ExtraBold"/>
              <a:cs typeface="Montserrat ExtraBold"/>
              <a:sym typeface="Montserrat ExtraBold"/>
            </a:endParaRPr>
          </a:p>
        </p:txBody>
      </p:sp>
    </p:spTree>
    <p:extLst>
      <p:ext uri="{BB962C8B-B14F-4D97-AF65-F5344CB8AC3E}">
        <p14:creationId xmlns:p14="http://schemas.microsoft.com/office/powerpoint/2010/main" val="362250806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AEFD97B1-7829-365C-59AC-418E96C11416}"/>
              </a:ext>
            </a:extLst>
          </p:cNvPr>
          <p:cNvSpPr>
            <a:spLocks noGrp="1"/>
          </p:cNvSpPr>
          <p:nvPr>
            <p:ph type="title"/>
          </p:nvPr>
        </p:nvSpPr>
        <p:spPr>
          <a:xfrm>
            <a:off x="457200" y="289340"/>
            <a:ext cx="7162800" cy="1066800"/>
          </a:xfrm>
        </p:spPr>
        <p:txBody>
          <a:bodyPr/>
          <a:lstStyle/>
          <a:p>
            <a:r>
              <a:rPr lang="en-US" sz="3000" spc="5" dirty="0">
                <a:latin typeface="Castellar" panose="020A0402060406010301" pitchFamily="18" charset="77"/>
              </a:rPr>
              <a:t>Signal </a:t>
            </a:r>
            <a:r>
              <a:rPr lang="en-US" sz="3000" dirty="0">
                <a:latin typeface="Castellar" panose="020A0402060406010301" pitchFamily="18" charset="77"/>
              </a:rPr>
              <a:t>(Audio) </a:t>
            </a:r>
            <a:r>
              <a:rPr lang="en-US" sz="3000" spc="5" dirty="0">
                <a:latin typeface="Castellar" panose="020A0402060406010301" pitchFamily="18" charset="77"/>
              </a:rPr>
              <a:t>Representation </a:t>
            </a:r>
            <a:r>
              <a:rPr lang="en-US" sz="3000" spc="25" dirty="0">
                <a:latin typeface="Castellar" panose="020A0402060406010301" pitchFamily="18" charset="77"/>
              </a:rPr>
              <a:t>In </a:t>
            </a:r>
            <a:r>
              <a:rPr lang="en-US" sz="3000" spc="-11" dirty="0">
                <a:latin typeface="Castellar" panose="020A0402060406010301" pitchFamily="18" charset="77"/>
              </a:rPr>
              <a:t>Time</a:t>
            </a:r>
            <a:r>
              <a:rPr lang="en-US" sz="3000" spc="-280" dirty="0">
                <a:latin typeface="Castellar" panose="020A0402060406010301" pitchFamily="18" charset="77"/>
              </a:rPr>
              <a:t> </a:t>
            </a:r>
            <a:r>
              <a:rPr lang="en-US" sz="3000" dirty="0">
                <a:latin typeface="Castellar" panose="020A0402060406010301" pitchFamily="18" charset="77"/>
              </a:rPr>
              <a:t>Domain:</a:t>
            </a:r>
          </a:p>
        </p:txBody>
      </p:sp>
      <p:sp>
        <p:nvSpPr>
          <p:cNvPr id="10" name="Text Placeholder 2">
            <a:extLst>
              <a:ext uri="{FF2B5EF4-FFF2-40B4-BE49-F238E27FC236}">
                <a16:creationId xmlns:a16="http://schemas.microsoft.com/office/drawing/2014/main" id="{FCCCC368-94D9-9717-033C-0E25D2EA8750}"/>
              </a:ext>
            </a:extLst>
          </p:cNvPr>
          <p:cNvSpPr>
            <a:spLocks noGrp="1"/>
          </p:cNvSpPr>
          <p:nvPr>
            <p:ph type="body" idx="1"/>
          </p:nvPr>
        </p:nvSpPr>
        <p:spPr>
          <a:xfrm>
            <a:off x="457200" y="4717983"/>
            <a:ext cx="11201400" cy="1676400"/>
          </a:xfrm>
        </p:spPr>
        <p:txBody>
          <a:bodyPr/>
          <a:lstStyle/>
          <a:p>
            <a:pPr marL="0" indent="0" algn="just">
              <a:spcBef>
                <a:spcPts val="125"/>
              </a:spcBef>
              <a:buNone/>
            </a:pPr>
            <a:r>
              <a:rPr lang="en-US" sz="2000" spc="15" dirty="0">
                <a:solidFill>
                  <a:srgbClr val="FFFFFF"/>
                </a:solidFill>
                <a:latin typeface="Times New Roman" panose="02020603050405020304" pitchFamily="18" charset="0"/>
                <a:cs typeface="Times New Roman" panose="02020603050405020304" pitchFamily="18" charset="0"/>
              </a:rPr>
              <a:t>When </a:t>
            </a:r>
            <a:r>
              <a:rPr lang="en-US" sz="2000" spc="11" dirty="0">
                <a:solidFill>
                  <a:srgbClr val="FFFFFF"/>
                </a:solidFill>
                <a:latin typeface="Times New Roman" panose="02020603050405020304" pitchFamily="18" charset="0"/>
                <a:cs typeface="Times New Roman" panose="02020603050405020304" pitchFamily="18" charset="0"/>
              </a:rPr>
              <a:t>two </a:t>
            </a:r>
            <a:r>
              <a:rPr lang="en-US" sz="2000" spc="-5" dirty="0">
                <a:solidFill>
                  <a:srgbClr val="FFFFFF"/>
                </a:solidFill>
                <a:latin typeface="Times New Roman" panose="02020603050405020304" pitchFamily="18" charset="0"/>
                <a:cs typeface="Times New Roman" panose="02020603050405020304" pitchFamily="18" charset="0"/>
              </a:rPr>
              <a:t>or more </a:t>
            </a:r>
            <a:r>
              <a:rPr lang="en-US" sz="2000" spc="-11" dirty="0">
                <a:solidFill>
                  <a:srgbClr val="FFFFFF"/>
                </a:solidFill>
                <a:latin typeface="Times New Roman" panose="02020603050405020304" pitchFamily="18" charset="0"/>
                <a:cs typeface="Times New Roman" panose="02020603050405020304" pitchFamily="18" charset="0"/>
              </a:rPr>
              <a:t>signals </a:t>
            </a:r>
            <a:r>
              <a:rPr lang="en-US" sz="2000" spc="-15" dirty="0">
                <a:solidFill>
                  <a:srgbClr val="FFFFFF"/>
                </a:solidFill>
                <a:latin typeface="Times New Roman" panose="02020603050405020304" pitchFamily="18" charset="0"/>
                <a:cs typeface="Times New Roman" panose="02020603050405020304" pitchFamily="18" charset="0"/>
              </a:rPr>
              <a:t>are </a:t>
            </a:r>
            <a:r>
              <a:rPr lang="en-US" sz="2000" spc="-5" dirty="0">
                <a:solidFill>
                  <a:srgbClr val="FFFFFF"/>
                </a:solidFill>
                <a:latin typeface="Times New Roman" panose="02020603050405020304" pitchFamily="18" charset="0"/>
                <a:cs typeface="Times New Roman" panose="02020603050405020304" pitchFamily="18" charset="0"/>
              </a:rPr>
              <a:t>added, the </a:t>
            </a:r>
            <a:r>
              <a:rPr lang="en-US" sz="2000" spc="-11" dirty="0">
                <a:solidFill>
                  <a:srgbClr val="FFFFFF"/>
                </a:solidFill>
                <a:latin typeface="Times New Roman" panose="02020603050405020304" pitchFamily="18" charset="0"/>
                <a:cs typeface="Times New Roman" panose="02020603050405020304" pitchFamily="18" charset="0"/>
              </a:rPr>
              <a:t>resultant signal </a:t>
            </a:r>
            <a:r>
              <a:rPr lang="en-US" sz="2000" dirty="0">
                <a:solidFill>
                  <a:srgbClr val="FFFFFF"/>
                </a:solidFill>
                <a:latin typeface="Times New Roman" panose="02020603050405020304" pitchFamily="18" charset="0"/>
                <a:cs typeface="Times New Roman" panose="02020603050405020304" pitchFamily="18" charset="0"/>
              </a:rPr>
              <a:t>is </a:t>
            </a:r>
            <a:r>
              <a:rPr lang="en-US" sz="2000" spc="5" dirty="0">
                <a:solidFill>
                  <a:srgbClr val="FFFFFF"/>
                </a:solidFill>
                <a:latin typeface="Times New Roman" panose="02020603050405020304" pitchFamily="18" charset="0"/>
                <a:cs typeface="Times New Roman" panose="02020603050405020304" pitchFamily="18" charset="0"/>
              </a:rPr>
              <a:t>very </a:t>
            </a:r>
            <a:r>
              <a:rPr lang="en-US" sz="2000" spc="-5" dirty="0">
                <a:solidFill>
                  <a:srgbClr val="FFFFFF"/>
                </a:solidFill>
                <a:latin typeface="Times New Roman" panose="02020603050405020304" pitchFamily="18" charset="0"/>
                <a:cs typeface="Times New Roman" panose="02020603050405020304" pitchFamily="18" charset="0"/>
              </a:rPr>
              <a:t>tangled,</a:t>
            </a:r>
            <a:r>
              <a:rPr lang="en-US" sz="2000" spc="-200" dirty="0">
                <a:solidFill>
                  <a:srgbClr val="FFFFFF"/>
                </a:solidFill>
                <a:latin typeface="Times New Roman" panose="02020603050405020304" pitchFamily="18" charset="0"/>
                <a:cs typeface="Times New Roman" panose="02020603050405020304" pitchFamily="18" charset="0"/>
              </a:rPr>
              <a:t> </a:t>
            </a:r>
            <a:r>
              <a:rPr lang="en-US" sz="2000" spc="-5" dirty="0">
                <a:solidFill>
                  <a:srgbClr val="FFFFFF"/>
                </a:solidFill>
                <a:latin typeface="Times New Roman" panose="02020603050405020304" pitchFamily="18" charset="0"/>
                <a:cs typeface="Times New Roman" panose="02020603050405020304" pitchFamily="18" charset="0"/>
              </a:rPr>
              <a:t>and </a:t>
            </a:r>
            <a:r>
              <a:rPr lang="en-US" sz="2000" dirty="0">
                <a:solidFill>
                  <a:srgbClr val="FFFFFF"/>
                </a:solidFill>
                <a:latin typeface="Times New Roman" panose="02020603050405020304" pitchFamily="18" charset="0"/>
                <a:cs typeface="Times New Roman" panose="02020603050405020304" pitchFamily="18" charset="0"/>
              </a:rPr>
              <a:t>it is </a:t>
            </a:r>
            <a:r>
              <a:rPr lang="en-US" sz="2000" spc="-15" dirty="0">
                <a:solidFill>
                  <a:srgbClr val="FFFFFF"/>
                </a:solidFill>
                <a:latin typeface="Times New Roman" panose="02020603050405020304" pitchFamily="18" charset="0"/>
                <a:cs typeface="Times New Roman" panose="02020603050405020304" pitchFamily="18" charset="0"/>
              </a:rPr>
              <a:t>hard </a:t>
            </a:r>
            <a:r>
              <a:rPr lang="en-US" sz="2000" spc="-5" dirty="0">
                <a:solidFill>
                  <a:srgbClr val="FFFFFF"/>
                </a:solidFill>
                <a:latin typeface="Times New Roman" panose="02020603050405020304" pitchFamily="18" charset="0"/>
                <a:cs typeface="Times New Roman" panose="02020603050405020304" pitchFamily="18" charset="0"/>
              </a:rPr>
              <a:t>to </a:t>
            </a:r>
            <a:r>
              <a:rPr lang="en-US" sz="2000" dirty="0">
                <a:solidFill>
                  <a:srgbClr val="FFFFFF"/>
                </a:solidFill>
                <a:latin typeface="Times New Roman" panose="02020603050405020304" pitchFamily="18" charset="0"/>
                <a:cs typeface="Times New Roman" panose="02020603050405020304" pitchFamily="18" charset="0"/>
              </a:rPr>
              <a:t>decompose it in time </a:t>
            </a:r>
            <a:r>
              <a:rPr lang="en-US" sz="2000" spc="-11" dirty="0">
                <a:solidFill>
                  <a:srgbClr val="FFFFFF"/>
                </a:solidFill>
                <a:latin typeface="Times New Roman" panose="02020603050405020304" pitchFamily="18" charset="0"/>
                <a:cs typeface="Times New Roman" panose="02020603050405020304" pitchFamily="18" charset="0"/>
              </a:rPr>
              <a:t>domain.</a:t>
            </a:r>
            <a:endParaRPr lang="en-US" sz="2000" dirty="0">
              <a:latin typeface="Times New Roman" panose="02020603050405020304" pitchFamily="18" charset="0"/>
              <a:cs typeface="Times New Roman" panose="02020603050405020304" pitchFamily="18" charset="0"/>
            </a:endParaRPr>
          </a:p>
          <a:p>
            <a:pPr marL="186258" indent="0" algn="just">
              <a:spcBef>
                <a:spcPts val="15"/>
              </a:spcBef>
              <a:buNone/>
            </a:pPr>
            <a:endParaRPr lang="en-US" sz="2000" dirty="0">
              <a:latin typeface="Times New Roman" panose="02020603050405020304" pitchFamily="18" charset="0"/>
              <a:cs typeface="Times New Roman" panose="02020603050405020304" pitchFamily="18" charset="0"/>
            </a:endParaRPr>
          </a:p>
          <a:p>
            <a:pPr marL="0" indent="0" algn="just">
              <a:spcBef>
                <a:spcPts val="5"/>
              </a:spcBef>
              <a:buNone/>
            </a:pPr>
            <a:r>
              <a:rPr lang="en-US" sz="2000" spc="5" dirty="0">
                <a:solidFill>
                  <a:srgbClr val="FFFFFF"/>
                </a:solidFill>
                <a:latin typeface="Times New Roman" panose="02020603050405020304" pitchFamily="18" charset="0"/>
                <a:cs typeface="Times New Roman" panose="02020603050405020304" pitchFamily="18" charset="0"/>
              </a:rPr>
              <a:t>But </a:t>
            </a:r>
            <a:r>
              <a:rPr lang="en-US" sz="2000" spc="-5" dirty="0">
                <a:solidFill>
                  <a:srgbClr val="FFFFFF"/>
                </a:solidFill>
                <a:latin typeface="Times New Roman" panose="02020603050405020304" pitchFamily="18" charset="0"/>
                <a:cs typeface="Times New Roman" panose="02020603050405020304" pitchFamily="18" charset="0"/>
              </a:rPr>
              <a:t>hopefully, </a:t>
            </a:r>
            <a:r>
              <a:rPr lang="en-US" sz="2000" spc="25" dirty="0">
                <a:solidFill>
                  <a:srgbClr val="FFFFFF"/>
                </a:solidFill>
                <a:latin typeface="Times New Roman" panose="02020603050405020304" pitchFamily="18" charset="0"/>
                <a:cs typeface="Times New Roman" panose="02020603050405020304" pitchFamily="18" charset="0"/>
              </a:rPr>
              <a:t>we </a:t>
            </a:r>
            <a:r>
              <a:rPr lang="en-US" sz="2000" spc="5" dirty="0">
                <a:solidFill>
                  <a:srgbClr val="FFFFFF"/>
                </a:solidFill>
                <a:latin typeface="Times New Roman" panose="02020603050405020304" pitchFamily="18" charset="0"/>
                <a:cs typeface="Times New Roman" panose="02020603050405020304" pitchFamily="18" charset="0"/>
              </a:rPr>
              <a:t>can </a:t>
            </a:r>
            <a:r>
              <a:rPr lang="en-US" sz="2000" spc="-11" dirty="0">
                <a:solidFill>
                  <a:srgbClr val="FFFFFF"/>
                </a:solidFill>
                <a:latin typeface="Times New Roman" panose="02020603050405020304" pitchFamily="18" charset="0"/>
                <a:cs typeface="Times New Roman" panose="02020603050405020304" pitchFamily="18" charset="0"/>
              </a:rPr>
              <a:t>approximate </a:t>
            </a:r>
            <a:r>
              <a:rPr lang="en-US" sz="2000" spc="-5" dirty="0">
                <a:solidFill>
                  <a:srgbClr val="FFFFFF"/>
                </a:solidFill>
                <a:latin typeface="Times New Roman" panose="02020603050405020304" pitchFamily="18" charset="0"/>
                <a:cs typeface="Times New Roman" panose="02020603050405020304" pitchFamily="18" charset="0"/>
              </a:rPr>
              <a:t>the </a:t>
            </a:r>
            <a:r>
              <a:rPr lang="en-US" sz="2000" spc="5" dirty="0">
                <a:solidFill>
                  <a:srgbClr val="FFFFFF"/>
                </a:solidFill>
                <a:latin typeface="Times New Roman" panose="02020603050405020304" pitchFamily="18" charset="0"/>
                <a:cs typeface="Times New Roman" panose="02020603050405020304" pitchFamily="18" charset="0"/>
              </a:rPr>
              <a:t>complex </a:t>
            </a:r>
            <a:r>
              <a:rPr lang="en-US" sz="2000" spc="-11" dirty="0">
                <a:solidFill>
                  <a:srgbClr val="FFFFFF"/>
                </a:solidFill>
                <a:latin typeface="Times New Roman" panose="02020603050405020304" pitchFamily="18" charset="0"/>
                <a:cs typeface="Times New Roman" panose="02020603050405020304" pitchFamily="18" charset="0"/>
              </a:rPr>
              <a:t>signal </a:t>
            </a:r>
            <a:r>
              <a:rPr lang="en-US" sz="2000" dirty="0">
                <a:solidFill>
                  <a:srgbClr val="FFFFFF"/>
                </a:solidFill>
                <a:latin typeface="Times New Roman" panose="02020603050405020304" pitchFamily="18" charset="0"/>
                <a:cs typeface="Times New Roman" panose="02020603050405020304" pitchFamily="18" charset="0"/>
              </a:rPr>
              <a:t>by decomposing it in </a:t>
            </a:r>
            <a:r>
              <a:rPr lang="en-US" sz="2000" spc="-5" dirty="0">
                <a:solidFill>
                  <a:srgbClr val="FFFFFF"/>
                </a:solidFill>
                <a:latin typeface="Times New Roman" panose="02020603050405020304" pitchFamily="18" charset="0"/>
                <a:cs typeface="Times New Roman" panose="02020603050405020304" pitchFamily="18" charset="0"/>
              </a:rPr>
              <a:t>the </a:t>
            </a:r>
            <a:r>
              <a:rPr lang="en-US" sz="2000" spc="5" dirty="0">
                <a:solidFill>
                  <a:srgbClr val="FFFFFF"/>
                </a:solidFill>
                <a:latin typeface="Times New Roman" panose="02020603050405020304" pitchFamily="18" charset="0"/>
                <a:cs typeface="Times New Roman" panose="02020603050405020304" pitchFamily="18" charset="0"/>
              </a:rPr>
              <a:t>frequency</a:t>
            </a:r>
            <a:r>
              <a:rPr lang="en-US" sz="2000" spc="-60" dirty="0">
                <a:solidFill>
                  <a:srgbClr val="FFFFFF"/>
                </a:solidFill>
                <a:latin typeface="Times New Roman" panose="02020603050405020304" pitchFamily="18" charset="0"/>
                <a:cs typeface="Times New Roman" panose="02020603050405020304" pitchFamily="18" charset="0"/>
              </a:rPr>
              <a:t> </a:t>
            </a:r>
            <a:r>
              <a:rPr lang="en-US" sz="2000" spc="-11" dirty="0">
                <a:solidFill>
                  <a:srgbClr val="FFFFFF"/>
                </a:solidFill>
                <a:latin typeface="Times New Roman" panose="02020603050405020304" pitchFamily="18" charset="0"/>
                <a:cs typeface="Times New Roman" panose="02020603050405020304" pitchFamily="18" charset="0"/>
              </a:rPr>
              <a:t>domain.</a:t>
            </a:r>
            <a:endParaRPr lang="en-US" sz="2000" dirty="0">
              <a:latin typeface="Times New Roman" panose="02020603050405020304" pitchFamily="18" charset="0"/>
              <a:cs typeface="Times New Roman" panose="02020603050405020304" pitchFamily="18" charset="0"/>
            </a:endParaRPr>
          </a:p>
          <a:p>
            <a:pPr marL="186258" indent="0" algn="just">
              <a:buNone/>
            </a:pPr>
            <a:endParaRPr lang="en-US" dirty="0">
              <a:latin typeface="Times New Roman" panose="02020603050405020304" pitchFamily="18" charset="0"/>
              <a:cs typeface="Times New Roman" panose="02020603050405020304" pitchFamily="18" charset="0"/>
            </a:endParaRPr>
          </a:p>
        </p:txBody>
      </p:sp>
      <p:pic>
        <p:nvPicPr>
          <p:cNvPr id="17" name="Picture 16">
            <a:extLst>
              <a:ext uri="{FF2B5EF4-FFF2-40B4-BE49-F238E27FC236}">
                <a16:creationId xmlns:a16="http://schemas.microsoft.com/office/drawing/2014/main" id="{6DDE1DAC-761D-7D2E-AB11-7C6D4E0C52C6}"/>
              </a:ext>
            </a:extLst>
          </p:cNvPr>
          <p:cNvPicPr>
            <a:picLocks noChangeAspect="1"/>
          </p:cNvPicPr>
          <p:nvPr/>
        </p:nvPicPr>
        <p:blipFill>
          <a:blip r:embed="rId2"/>
          <a:stretch>
            <a:fillRect/>
          </a:stretch>
        </p:blipFill>
        <p:spPr>
          <a:xfrm>
            <a:off x="457200" y="957714"/>
            <a:ext cx="10439400" cy="3614286"/>
          </a:xfrm>
          <a:prstGeom prst="rect">
            <a:avLst/>
          </a:prstGeom>
        </p:spPr>
      </p:pic>
      <p:sp>
        <p:nvSpPr>
          <p:cNvPr id="19" name="TextBox 18">
            <a:extLst>
              <a:ext uri="{FF2B5EF4-FFF2-40B4-BE49-F238E27FC236}">
                <a16:creationId xmlns:a16="http://schemas.microsoft.com/office/drawing/2014/main" id="{9DD55089-289F-C47B-9272-2B0203D0F67A}"/>
              </a:ext>
            </a:extLst>
          </p:cNvPr>
          <p:cNvSpPr txBox="1"/>
          <p:nvPr/>
        </p:nvSpPr>
        <p:spPr>
          <a:xfrm>
            <a:off x="6743700" y="1143000"/>
            <a:ext cx="1752600" cy="633443"/>
          </a:xfrm>
          <a:prstGeom prst="rect">
            <a:avLst/>
          </a:prstGeom>
          <a:noFill/>
        </p:spPr>
        <p:txBody>
          <a:bodyPr wrap="square">
            <a:spAutoFit/>
          </a:bodyPr>
          <a:lstStyle/>
          <a:p>
            <a:pPr marL="12700" marR="5080" indent="133347" algn="just">
              <a:lnSpc>
                <a:spcPts val="1431"/>
              </a:lnSpc>
              <a:spcBef>
                <a:spcPts val="155"/>
              </a:spcBef>
            </a:pPr>
            <a:r>
              <a:rPr lang="en-US" sz="1400" spc="-11">
                <a:solidFill>
                  <a:srgbClr val="0D558A"/>
                </a:solidFill>
                <a:latin typeface="Times New Roman" panose="02020603050405020304" pitchFamily="18" charset="0"/>
                <a:cs typeface="Times New Roman" panose="02020603050405020304" pitchFamily="18" charset="0"/>
              </a:rPr>
              <a:t>NOTE: </a:t>
            </a:r>
            <a:r>
              <a:rPr lang="en-US" sz="1400" spc="-20">
                <a:solidFill>
                  <a:srgbClr val="0D558A"/>
                </a:solidFill>
                <a:latin typeface="Times New Roman" panose="02020603050405020304" pitchFamily="18" charset="0"/>
                <a:cs typeface="Times New Roman" panose="02020603050405020304" pitchFamily="18" charset="0"/>
              </a:rPr>
              <a:t>In </a:t>
            </a:r>
            <a:r>
              <a:rPr lang="en-US" sz="1400" spc="-11">
                <a:solidFill>
                  <a:srgbClr val="0D558A"/>
                </a:solidFill>
                <a:latin typeface="Times New Roman" panose="02020603050405020304" pitchFamily="18" charset="0"/>
                <a:cs typeface="Times New Roman" panose="02020603050405020304" pitchFamily="18" charset="0"/>
              </a:rPr>
              <a:t>this </a:t>
            </a:r>
            <a:r>
              <a:rPr lang="en-US" sz="1400" spc="-5">
                <a:solidFill>
                  <a:srgbClr val="0D558A"/>
                </a:solidFill>
                <a:latin typeface="Times New Roman" panose="02020603050405020304" pitchFamily="18" charset="0"/>
                <a:cs typeface="Times New Roman" panose="02020603050405020304" pitchFamily="18" charset="0"/>
              </a:rPr>
              <a:t>figure,  </a:t>
            </a:r>
            <a:r>
              <a:rPr lang="en-US" sz="1400" spc="11">
                <a:solidFill>
                  <a:srgbClr val="0D558A"/>
                </a:solidFill>
                <a:latin typeface="Times New Roman" panose="02020603050405020304" pitchFamily="18" charset="0"/>
                <a:cs typeface="Times New Roman" panose="02020603050405020304" pitchFamily="18" charset="0"/>
              </a:rPr>
              <a:t>sample </a:t>
            </a:r>
            <a:r>
              <a:rPr lang="en-US" sz="1400" spc="-15">
                <a:solidFill>
                  <a:srgbClr val="0D558A"/>
                </a:solidFill>
                <a:latin typeface="Times New Roman" panose="02020603050405020304" pitchFamily="18" charset="0"/>
                <a:cs typeface="Times New Roman" panose="02020603050405020304" pitchFamily="18" charset="0"/>
              </a:rPr>
              <a:t>rate </a:t>
            </a:r>
            <a:r>
              <a:rPr lang="en-US" sz="1400">
                <a:solidFill>
                  <a:srgbClr val="0D558A"/>
                </a:solidFill>
                <a:latin typeface="Times New Roman" panose="02020603050405020304" pitchFamily="18" charset="0"/>
                <a:cs typeface="Times New Roman" panose="02020603050405020304" pitchFamily="18" charset="0"/>
              </a:rPr>
              <a:t>is 2000</a:t>
            </a:r>
            <a:r>
              <a:rPr lang="en-US" sz="1400" spc="-165">
                <a:solidFill>
                  <a:srgbClr val="0D558A"/>
                </a:solidFill>
                <a:latin typeface="Times New Roman" panose="02020603050405020304" pitchFamily="18" charset="0"/>
                <a:cs typeface="Times New Roman" panose="02020603050405020304" pitchFamily="18" charset="0"/>
              </a:rPr>
              <a:t> </a:t>
            </a:r>
            <a:r>
              <a:rPr lang="en-US" sz="1400" spc="-11">
                <a:solidFill>
                  <a:srgbClr val="0D558A"/>
                </a:solidFill>
                <a:latin typeface="Times New Roman" panose="02020603050405020304" pitchFamily="18" charset="0"/>
                <a:cs typeface="Times New Roman" panose="02020603050405020304" pitchFamily="18" charset="0"/>
              </a:rPr>
              <a:t>Hz.</a:t>
            </a:r>
            <a:endParaRPr lang="en-US" sz="14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831854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D6C4A29D-1E4C-C567-6477-1A94668D1278}"/>
              </a:ext>
            </a:extLst>
          </p:cNvPr>
          <p:cNvSpPr>
            <a:spLocks noGrp="1"/>
          </p:cNvSpPr>
          <p:nvPr>
            <p:ph type="title"/>
          </p:nvPr>
        </p:nvSpPr>
        <p:spPr>
          <a:xfrm>
            <a:off x="459612" y="301625"/>
            <a:ext cx="10744200" cy="914400"/>
          </a:xfrm>
        </p:spPr>
        <p:txBody>
          <a:bodyPr/>
          <a:lstStyle/>
          <a:p>
            <a:r>
              <a:rPr lang="en-US" sz="3000" dirty="0">
                <a:latin typeface="Castellar" panose="020A0402060406010301" pitchFamily="18" charset="77"/>
              </a:rPr>
              <a:t>Audio Representation In </a:t>
            </a:r>
            <a:r>
              <a:rPr lang="en-US" sz="3000" spc="-25" dirty="0">
                <a:latin typeface="Castellar" panose="020A0402060406010301" pitchFamily="18" charset="77"/>
              </a:rPr>
              <a:t>Frequency</a:t>
            </a:r>
            <a:r>
              <a:rPr lang="en-US" sz="3000" spc="265" dirty="0">
                <a:latin typeface="Castellar" panose="020A0402060406010301" pitchFamily="18" charset="77"/>
              </a:rPr>
              <a:t> </a:t>
            </a:r>
            <a:r>
              <a:rPr lang="en-US" sz="3000" spc="-11" dirty="0">
                <a:latin typeface="Castellar" panose="020A0402060406010301" pitchFamily="18" charset="77"/>
              </a:rPr>
              <a:t>Domain:</a:t>
            </a:r>
            <a:endParaRPr lang="en-US" sz="3000" dirty="0">
              <a:latin typeface="Castellar" panose="020A0402060406010301" pitchFamily="18" charset="77"/>
            </a:endParaRPr>
          </a:p>
        </p:txBody>
      </p:sp>
      <p:sp>
        <p:nvSpPr>
          <p:cNvPr id="10" name="Text Placeholder 2">
            <a:extLst>
              <a:ext uri="{FF2B5EF4-FFF2-40B4-BE49-F238E27FC236}">
                <a16:creationId xmlns:a16="http://schemas.microsoft.com/office/drawing/2014/main" id="{AF4F45EC-3B90-C943-C8D1-3C56A011B5B8}"/>
              </a:ext>
            </a:extLst>
          </p:cNvPr>
          <p:cNvSpPr>
            <a:spLocks noGrp="1"/>
          </p:cNvSpPr>
          <p:nvPr>
            <p:ph type="body" idx="1"/>
          </p:nvPr>
        </p:nvSpPr>
        <p:spPr>
          <a:xfrm>
            <a:off x="319361" y="4717985"/>
            <a:ext cx="10820400" cy="1670676"/>
          </a:xfrm>
        </p:spPr>
        <p:txBody>
          <a:bodyPr/>
          <a:lstStyle/>
          <a:p>
            <a:pPr marL="12700" marR="0" lvl="0" indent="0" algn="just" defTabSz="914400" rtl="0" eaLnBrk="1" fontAlgn="auto" latinLnBrk="0" hangingPunct="1">
              <a:lnSpc>
                <a:spcPct val="100000"/>
              </a:lnSpc>
              <a:spcBef>
                <a:spcPts val="125"/>
              </a:spcBef>
              <a:spcAft>
                <a:spcPts val="0"/>
              </a:spcAft>
              <a:buClr>
                <a:srgbClr val="000000"/>
              </a:buClr>
              <a:buSzTx/>
              <a:buFont typeface="Arial"/>
              <a:buNone/>
              <a:tabLst/>
              <a:defRPr/>
            </a:pPr>
            <a:r>
              <a:rPr kumimoji="0" lang="en-US" sz="2000" b="0" i="0" u="none" strike="noStrike" kern="0" cap="none" spc="31"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sym typeface="Arial"/>
              </a:rPr>
              <a:t>Using</a:t>
            </a:r>
            <a:r>
              <a:rPr kumimoji="0" lang="en-US" sz="2000" b="0" i="0" u="none" strike="noStrike" kern="0" cap="none" spc="-30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sym typeface="Arial"/>
              </a:rPr>
              <a:t> </a:t>
            </a:r>
            <a:r>
              <a:rPr kumimoji="0" lang="en-US" sz="2000" b="0" i="0" u="none" strike="noStrike" kern="0" cap="none" spc="2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sym typeface="Arial"/>
              </a:rPr>
              <a:t>Fourier</a:t>
            </a:r>
            <a:r>
              <a:rPr kumimoji="0" lang="en-US" sz="2000" b="0" i="0" u="none" strike="noStrike" kern="0" cap="none" spc="-28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sym typeface="Arial"/>
              </a:rPr>
              <a:t> </a:t>
            </a:r>
            <a:r>
              <a:rPr kumimoji="0" lang="en-US" sz="2000" b="0" i="0" u="none" strike="noStrike" kern="0" cap="none" spc="2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sym typeface="Arial"/>
              </a:rPr>
              <a:t>transform</a:t>
            </a:r>
            <a:r>
              <a:rPr kumimoji="0" lang="en-US" sz="2000" b="0" i="0" u="none" strike="noStrike" kern="0" cap="none" spc="-275"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sym typeface="Arial"/>
              </a:rPr>
              <a:t> </a:t>
            </a:r>
            <a:r>
              <a:rPr kumimoji="0" lang="en-US" sz="2000" b="0" i="0" u="none" strike="noStrike" kern="0" cap="none" spc="115"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sym typeface="Arial"/>
              </a:rPr>
              <a:t>of</a:t>
            </a:r>
            <a:r>
              <a:rPr kumimoji="0" lang="en-US" sz="2000" b="0" i="0" u="none" strike="noStrike" kern="0" cap="none" spc="-271"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sym typeface="Arial"/>
              </a:rPr>
              <a:t> </a:t>
            </a:r>
            <a:r>
              <a:rPr kumimoji="0" lang="en-US" sz="2000" b="0" i="0" u="none" strike="noStrike" kern="0" cap="none" spc="-5"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sym typeface="Arial"/>
              </a:rPr>
              <a:t>a</a:t>
            </a:r>
            <a:r>
              <a:rPr kumimoji="0" lang="en-US" sz="2000" b="0" i="0" u="none" strike="noStrike" kern="0" cap="none" spc="-204"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sym typeface="Arial"/>
              </a:rPr>
              <a:t> </a:t>
            </a:r>
            <a:r>
              <a:rPr kumimoji="0" lang="en-US" sz="2000" b="0" i="0" u="none" strike="noStrike" kern="0" cap="none" spc="-2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sym typeface="Arial"/>
              </a:rPr>
              <a:t>signal,</a:t>
            </a:r>
            <a:r>
              <a:rPr kumimoji="0" lang="en-US" sz="2000" b="0" i="0" u="none" strike="noStrike" kern="0" cap="none" spc="-26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sym typeface="Arial"/>
              </a:rPr>
              <a:t> </a:t>
            </a:r>
            <a:r>
              <a:rPr kumimoji="0" lang="en-US" sz="2000" b="0" i="0" u="none" strike="noStrike" kern="0" cap="none" spc="65"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sym typeface="Arial"/>
              </a:rPr>
              <a:t>we</a:t>
            </a:r>
            <a:r>
              <a:rPr kumimoji="0" lang="en-US" sz="2000" b="0" i="0" u="none" strike="noStrike" kern="0" cap="none" spc="-28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sym typeface="Arial"/>
              </a:rPr>
              <a:t> </a:t>
            </a:r>
            <a:r>
              <a:rPr kumimoji="0" lang="en-US" sz="2000" b="0" i="0" u="none" strike="noStrike" kern="0" cap="none" spc="31"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sym typeface="Arial"/>
              </a:rPr>
              <a:t>can</a:t>
            </a:r>
            <a:r>
              <a:rPr kumimoji="0" lang="en-US" sz="2000" b="0" i="0" u="none" strike="noStrike" kern="0" cap="none" spc="-28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sym typeface="Arial"/>
              </a:rPr>
              <a:t> </a:t>
            </a:r>
            <a:r>
              <a:rPr kumimoji="0" lang="en-US" sz="2000" b="0" i="0" u="none" strike="noStrike" kern="0" cap="none" spc="45"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sym typeface="Arial"/>
              </a:rPr>
              <a:t>get</a:t>
            </a:r>
            <a:r>
              <a:rPr kumimoji="0" lang="en-US" sz="2000" b="0" i="0" u="none" strike="noStrike" kern="0" cap="none" spc="-289"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sym typeface="Arial"/>
              </a:rPr>
              <a:t> </a:t>
            </a:r>
            <a:r>
              <a:rPr kumimoji="0" lang="en-US" sz="2000" b="0" i="0" u="none" strike="noStrike" kern="0" cap="none" spc="35"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sym typeface="Arial"/>
              </a:rPr>
              <a:t>its</a:t>
            </a:r>
            <a:r>
              <a:rPr kumimoji="0" lang="en-US" sz="2000" b="0" i="0" u="none" strike="noStrike" kern="0" cap="none" spc="-255"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sym typeface="Arial"/>
              </a:rPr>
              <a:t> </a:t>
            </a:r>
            <a:r>
              <a:rPr kumimoji="0" lang="en-US" sz="2000" b="0" i="0" u="none" strike="noStrike" kern="0" cap="none" spc="15"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sym typeface="Arial"/>
              </a:rPr>
              <a:t>frequency</a:t>
            </a:r>
            <a:r>
              <a:rPr kumimoji="0" lang="en-US" sz="2000" b="0" i="0" u="none" strike="noStrike" kern="0" cap="none" spc="-28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sym typeface="Arial"/>
              </a:rPr>
              <a:t> </a:t>
            </a:r>
            <a:r>
              <a:rPr kumimoji="0" lang="en-US" sz="2000" b="0" i="0" u="none" strike="noStrike" kern="0" cap="none" spc="2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sym typeface="Arial"/>
              </a:rPr>
              <a:t>domain</a:t>
            </a:r>
            <a:r>
              <a:rPr kumimoji="0" lang="en-US" sz="2000" b="0" i="0" u="none" strike="noStrike" kern="0" cap="none" spc="-275"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sym typeface="Arial"/>
              </a:rPr>
              <a:t> </a:t>
            </a:r>
            <a:r>
              <a:rPr kumimoji="0" lang="en-US" sz="2000" b="0" i="0" u="none" strike="noStrike" kern="0" cap="none" spc="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sym typeface="Arial"/>
              </a:rPr>
              <a:t>representation.</a:t>
            </a:r>
          </a:p>
          <a:p>
            <a:pPr marL="12700" marR="0" lvl="0" indent="0" algn="just" defTabSz="914400" rtl="0" eaLnBrk="1" fontAlgn="auto" latinLnBrk="0" hangingPunct="1">
              <a:lnSpc>
                <a:spcPct val="100000"/>
              </a:lnSpc>
              <a:spcBef>
                <a:spcPts val="125"/>
              </a:spcBef>
              <a:spcAft>
                <a:spcPts val="0"/>
              </a:spcAft>
              <a:buClr>
                <a:srgbClr val="000000"/>
              </a:buClr>
              <a:buSzTx/>
              <a:buFont typeface="Arial"/>
              <a:buNone/>
              <a:tabLst/>
              <a:defRPr/>
            </a:pPr>
            <a:r>
              <a:rPr kumimoji="0" lang="en-US" sz="2000" b="0" i="0" u="none" strike="noStrike" kern="0" cap="none" spc="25"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sym typeface="Arial"/>
              </a:rPr>
              <a:t>Decomposition</a:t>
            </a:r>
            <a:r>
              <a:rPr kumimoji="0" lang="en-US" sz="2000" b="0" i="0" u="none" strike="noStrike" kern="0" cap="none" spc="-36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sym typeface="Arial"/>
              </a:rPr>
              <a:t> </a:t>
            </a:r>
            <a:r>
              <a:rPr kumimoji="0" lang="en-US" sz="2000" b="0" i="0" u="none" strike="noStrike" kern="0" cap="none" spc="35"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sym typeface="Arial"/>
              </a:rPr>
              <a:t>is</a:t>
            </a:r>
            <a:r>
              <a:rPr kumimoji="0" lang="en-US" sz="2000" b="0" i="0" u="none" strike="noStrike" kern="0" cap="none" spc="-26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sym typeface="Arial"/>
              </a:rPr>
              <a:t> </a:t>
            </a:r>
            <a:r>
              <a:rPr kumimoji="0" lang="en-US" sz="2000" b="0" i="0" u="none" strike="noStrike" kern="0" cap="none" spc="15"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sym typeface="Arial"/>
              </a:rPr>
              <a:t>very</a:t>
            </a:r>
            <a:r>
              <a:rPr kumimoji="0" lang="en-US" sz="2000" b="0" i="0" u="none" strike="noStrike" kern="0" cap="none" spc="-28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sym typeface="Arial"/>
              </a:rPr>
              <a:t> </a:t>
            </a:r>
            <a:r>
              <a:rPr kumimoji="0" lang="en-US" sz="2000" b="0" i="0" u="none" strike="noStrike" kern="0" cap="none" spc="15"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sym typeface="Arial"/>
              </a:rPr>
              <a:t>easy</a:t>
            </a:r>
            <a:r>
              <a:rPr kumimoji="0" lang="en-US" sz="2000" b="0" i="0" u="none" strike="noStrike" kern="0" cap="none" spc="-28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sym typeface="Arial"/>
              </a:rPr>
              <a:t> </a:t>
            </a:r>
            <a:r>
              <a:rPr kumimoji="0" lang="en-US" sz="2000" b="0" i="0" u="none" strike="noStrike" kern="0" cap="none" spc="4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sym typeface="Arial"/>
              </a:rPr>
              <a:t>in</a:t>
            </a:r>
            <a:r>
              <a:rPr kumimoji="0" lang="en-US" sz="2000" b="0" i="0" u="none" strike="noStrike" kern="0" cap="none" spc="-275"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sym typeface="Arial"/>
              </a:rPr>
              <a:t> </a:t>
            </a:r>
            <a:r>
              <a:rPr kumimoji="0" lang="en-US" sz="2000" b="0" i="0" u="none" strike="noStrike" kern="0" cap="none" spc="15"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sym typeface="Arial"/>
              </a:rPr>
              <a:t>frequency</a:t>
            </a:r>
            <a:r>
              <a:rPr kumimoji="0" lang="en-US" sz="2000" b="0" i="0" u="none" strike="noStrike" kern="0" cap="none" spc="-28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sym typeface="Arial"/>
              </a:rPr>
              <a:t> </a:t>
            </a:r>
            <a:r>
              <a:rPr kumimoji="0" lang="en-US" sz="2000" b="0" i="0" u="none" strike="noStrike" kern="0" cap="none" spc="2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sym typeface="Arial"/>
              </a:rPr>
              <a:t>domain</a:t>
            </a:r>
            <a:r>
              <a:rPr kumimoji="0" lang="en-US" sz="2000" b="0" i="0" u="none" strike="noStrike" kern="0" cap="none" spc="-28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sym typeface="Arial"/>
              </a:rPr>
              <a:t> </a:t>
            </a:r>
            <a:r>
              <a:rPr kumimoji="0" lang="en-US" sz="2000" b="0" i="0" u="none" strike="noStrike" kern="0" cap="none" spc="15"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sym typeface="Arial"/>
              </a:rPr>
              <a:t>compared</a:t>
            </a:r>
            <a:r>
              <a:rPr kumimoji="0" lang="en-US" sz="2000" b="0" i="0" u="none" strike="noStrike" kern="0" cap="none" spc="-345"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sym typeface="Arial"/>
              </a:rPr>
              <a:t> </a:t>
            </a:r>
            <a:r>
              <a:rPr kumimoji="0" lang="en-US" sz="2000" b="0" i="0" u="none" strike="noStrike" kern="0" cap="none" spc="85"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sym typeface="Arial"/>
              </a:rPr>
              <a:t>to</a:t>
            </a:r>
            <a:r>
              <a:rPr kumimoji="0" lang="en-US" sz="2000" b="0" i="0" u="none" strike="noStrike" kern="0" cap="none" spc="-191"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sym typeface="Arial"/>
              </a:rPr>
              <a:t> </a:t>
            </a:r>
            <a:r>
              <a:rPr kumimoji="0" lang="en-US" sz="2000" b="0" i="0" u="none" strike="noStrike" kern="0" cap="none" spc="2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sym typeface="Arial"/>
              </a:rPr>
              <a:t>time</a:t>
            </a:r>
            <a:r>
              <a:rPr kumimoji="0" lang="en-US" sz="2000" b="0" i="0" u="none" strike="noStrike" kern="0" cap="none" spc="-285"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sym typeface="Arial"/>
              </a:rPr>
              <a:t> </a:t>
            </a:r>
            <a:r>
              <a:rPr kumimoji="0" lang="en-US" sz="2000" b="0" i="0" u="none" strike="noStrike" kern="0" cap="none" spc="-2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sym typeface="Arial"/>
              </a:rPr>
              <a:t>domain.</a:t>
            </a:r>
          </a:p>
          <a:p>
            <a:pPr marL="12700" marR="0" lvl="0" indent="0" algn="just" defTabSz="914400" rtl="0" eaLnBrk="1" fontAlgn="auto" latinLnBrk="0" hangingPunct="1">
              <a:lnSpc>
                <a:spcPct val="100000"/>
              </a:lnSpc>
              <a:spcBef>
                <a:spcPts val="125"/>
              </a:spcBef>
              <a:spcAft>
                <a:spcPts val="0"/>
              </a:spcAft>
              <a:buClr>
                <a:srgbClr val="000000"/>
              </a:buClr>
              <a:buSzTx/>
              <a:buFont typeface="Arial"/>
              <a:buNone/>
              <a:tabLst/>
              <a:defRPr/>
            </a:pPr>
            <a:r>
              <a:rPr kumimoji="0" lang="en-US" sz="2000" b="0" i="0" u="none" strike="noStrike" kern="0" cap="none" spc="55"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sym typeface="Arial"/>
              </a:rPr>
              <a:t>NumPy</a:t>
            </a:r>
            <a:r>
              <a:rPr kumimoji="0" lang="en-US" sz="2000" b="0" i="0" u="none" strike="noStrike" kern="0" cap="none" spc="-28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sym typeface="Arial"/>
              </a:rPr>
              <a:t> </a:t>
            </a:r>
            <a:r>
              <a:rPr kumimoji="0" lang="en-US" sz="2000" b="0" i="0" u="none" strike="noStrike" kern="0" cap="none" spc="5"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sym typeface="Arial"/>
              </a:rPr>
              <a:t>provides</a:t>
            </a:r>
            <a:r>
              <a:rPr kumimoji="0" lang="en-US" sz="2000" b="0" i="0" u="none" strike="noStrike" kern="0" cap="none" spc="-26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sym typeface="Arial"/>
              </a:rPr>
              <a:t> </a:t>
            </a:r>
            <a:r>
              <a:rPr kumimoji="0" lang="en-US" sz="2000" b="0" i="0" u="none" strike="noStrike" kern="0" cap="none" spc="35"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sym typeface="Arial"/>
              </a:rPr>
              <a:t>an</a:t>
            </a:r>
            <a:r>
              <a:rPr kumimoji="0" lang="en-US" sz="2000" b="0" i="0" u="none" strike="noStrike" kern="0" cap="none" spc="-28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sym typeface="Arial"/>
              </a:rPr>
              <a:t> </a:t>
            </a:r>
            <a:r>
              <a:rPr kumimoji="0" lang="en-US" sz="2000" b="0" i="0" u="none" strike="noStrike" kern="0" cap="none" spc="-11"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sym typeface="Arial"/>
              </a:rPr>
              <a:t>FFT</a:t>
            </a:r>
            <a:r>
              <a:rPr kumimoji="0" lang="en-US" sz="2000" b="0" i="0" u="none" strike="noStrike" kern="0" cap="none" spc="-26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sym typeface="Arial"/>
              </a:rPr>
              <a:t> </a:t>
            </a:r>
            <a:r>
              <a:rPr kumimoji="0" lang="en-US" sz="2000" b="0" i="0" u="none" strike="noStrike" kern="0" cap="none" spc="5"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sym typeface="Arial"/>
              </a:rPr>
              <a:t>implementation</a:t>
            </a:r>
            <a:r>
              <a:rPr kumimoji="0" lang="en-US" sz="2000" b="0" i="0" u="none" strike="noStrike" kern="0" cap="none" spc="-28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sym typeface="Arial"/>
              </a:rPr>
              <a:t> </a:t>
            </a:r>
            <a:r>
              <a:rPr kumimoji="0" lang="en-US" sz="2000" b="0" i="0" u="none" strike="noStrike" kern="0" cap="none" spc="45"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sym typeface="Arial"/>
              </a:rPr>
              <a:t>which</a:t>
            </a:r>
            <a:r>
              <a:rPr kumimoji="0" lang="en-US" sz="2000" b="0" i="0" u="none" strike="noStrike" kern="0" cap="none" spc="-28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sym typeface="Arial"/>
              </a:rPr>
              <a:t> </a:t>
            </a:r>
            <a:r>
              <a:rPr kumimoji="0" lang="en-US" sz="2000" b="0" i="0" u="none" strike="noStrike" kern="0" cap="none" spc="35"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sym typeface="Arial"/>
              </a:rPr>
              <a:t>is</a:t>
            </a:r>
            <a:r>
              <a:rPr kumimoji="0" lang="en-US" sz="2000" b="0" i="0" u="none" strike="noStrike" kern="0" cap="none" spc="-265"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sym typeface="Arial"/>
              </a:rPr>
              <a:t> </a:t>
            </a:r>
            <a:r>
              <a:rPr kumimoji="0" lang="en-US" sz="2000" b="0" i="0" u="none" strike="noStrike" kern="0" cap="none" spc="-5"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sym typeface="Arial"/>
              </a:rPr>
              <a:t>optimized.</a:t>
            </a:r>
          </a:p>
          <a:p>
            <a:pPr marL="12700" marR="0" lvl="0" indent="0" algn="just" defTabSz="914400" rtl="0" eaLnBrk="1" fontAlgn="auto" latinLnBrk="0" hangingPunct="1">
              <a:lnSpc>
                <a:spcPct val="100000"/>
              </a:lnSpc>
              <a:spcBef>
                <a:spcPts val="125"/>
              </a:spcBef>
              <a:spcAft>
                <a:spcPts val="0"/>
              </a:spcAft>
              <a:buClr>
                <a:srgbClr val="000000"/>
              </a:buClr>
              <a:buSzTx/>
              <a:buFont typeface="Arial"/>
              <a:buNone/>
              <a:tabLst/>
              <a:defRPr/>
            </a:pPr>
            <a:endParaRPr kumimoji="0" lang="en-US" sz="20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sym typeface="Arial"/>
            </a:endParaRPr>
          </a:p>
          <a:p>
            <a:pPr marL="12700" marR="5080" lvl="0" indent="0" algn="just" defTabSz="914400" rtl="0" eaLnBrk="1" fontAlgn="auto" latinLnBrk="0" hangingPunct="1">
              <a:lnSpc>
                <a:spcPts val="1651"/>
              </a:lnSpc>
              <a:spcBef>
                <a:spcPts val="0"/>
              </a:spcBef>
              <a:spcAft>
                <a:spcPts val="0"/>
              </a:spcAft>
              <a:buClr>
                <a:srgbClr val="000000"/>
              </a:buClr>
              <a:buSzTx/>
              <a:buFont typeface="Arial"/>
              <a:buNone/>
              <a:tabLst/>
              <a:defRPr/>
            </a:pPr>
            <a:r>
              <a:rPr kumimoji="0" lang="en-US" sz="2000" b="0" i="0" u="none" strike="noStrike" kern="0" cap="none" spc="-6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sym typeface="Arial"/>
              </a:rPr>
              <a:t>In</a:t>
            </a:r>
            <a:r>
              <a:rPr kumimoji="0" lang="en-US" sz="2000" b="0" i="0" u="none" strike="noStrike" kern="0" cap="none" spc="-195"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sym typeface="Arial"/>
              </a:rPr>
              <a:t> </a:t>
            </a:r>
            <a:r>
              <a:rPr kumimoji="0" lang="en-US" sz="2000" b="0" i="0" u="none" strike="noStrike" kern="0" cap="none" spc="15"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sym typeface="Arial"/>
              </a:rPr>
              <a:t>Fourier</a:t>
            </a:r>
            <a:r>
              <a:rPr kumimoji="0" lang="en-US" sz="2000" b="0" i="0" u="none" strike="noStrike" kern="0" cap="none" spc="-275"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sym typeface="Arial"/>
              </a:rPr>
              <a:t> </a:t>
            </a:r>
            <a:r>
              <a:rPr kumimoji="0" lang="en-US" sz="2000" b="0" i="0" u="none" strike="noStrike" kern="0" cap="none" spc="-5"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sym typeface="Arial"/>
              </a:rPr>
              <a:t>Transform,</a:t>
            </a:r>
            <a:r>
              <a:rPr kumimoji="0" lang="en-US" sz="2000" b="0" i="0" u="none" strike="noStrike" kern="0" cap="none" spc="-251"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sym typeface="Arial"/>
              </a:rPr>
              <a:t> </a:t>
            </a:r>
            <a:r>
              <a:rPr kumimoji="0" lang="en-US" sz="2000" b="0" i="0" u="none" strike="noStrike" kern="0" cap="none" spc="10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sym typeface="Arial"/>
              </a:rPr>
              <a:t>we</a:t>
            </a:r>
            <a:r>
              <a:rPr kumimoji="0" lang="en-US" sz="2000" b="0" i="0" u="none" strike="noStrike" kern="0" cap="none" spc="-271"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sym typeface="Arial"/>
              </a:rPr>
              <a:t> </a:t>
            </a:r>
            <a:r>
              <a:rPr kumimoji="0" lang="en-US" sz="2000" b="0" i="0" u="none" strike="noStrike" kern="0" cap="none" spc="25"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sym typeface="Arial"/>
              </a:rPr>
              <a:t>get</a:t>
            </a:r>
            <a:r>
              <a:rPr kumimoji="0" lang="en-US" sz="2000" b="0" i="0" u="none" strike="noStrike" kern="0" cap="none" spc="-28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sym typeface="Arial"/>
              </a:rPr>
              <a:t> </a:t>
            </a:r>
            <a:r>
              <a:rPr kumimoji="0" lang="en-US" sz="2000" b="0" i="0" u="none" strike="noStrike" kern="0" cap="none" spc="5"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sym typeface="Arial"/>
              </a:rPr>
              <a:t>similarity</a:t>
            </a:r>
            <a:r>
              <a:rPr kumimoji="0" lang="en-US" sz="2000" b="0" i="0" u="none" strike="noStrike" kern="0" cap="none" spc="-271"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sym typeface="Arial"/>
              </a:rPr>
              <a:t> </a:t>
            </a:r>
            <a:r>
              <a:rPr kumimoji="0" lang="en-US" sz="2000" b="0" i="0" u="none" strike="noStrike" kern="0" cap="none" spc="111"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sym typeface="Arial"/>
              </a:rPr>
              <a:t>of</a:t>
            </a:r>
            <a:r>
              <a:rPr kumimoji="0" lang="en-US" sz="2000" b="0" i="0" u="none" strike="noStrike" kern="0" cap="none" spc="-26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sym typeface="Arial"/>
              </a:rPr>
              <a:t> </a:t>
            </a:r>
            <a:r>
              <a:rPr kumimoji="0" lang="en-US" sz="2000" b="0" i="0" u="none" strike="noStrike" kern="0" cap="none" spc="45"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sym typeface="Arial"/>
              </a:rPr>
              <a:t>our</a:t>
            </a:r>
            <a:r>
              <a:rPr kumimoji="0" lang="en-US" sz="2000" b="0" i="0" u="none" strike="noStrike" kern="0" cap="none" spc="-275"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sym typeface="Arial"/>
              </a:rPr>
              <a:t> </a:t>
            </a:r>
            <a:r>
              <a:rPr kumimoji="0" lang="en-US" sz="2000" b="0" i="0" u="none" strike="noStrike" kern="0" cap="none" spc="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sym typeface="Arial"/>
              </a:rPr>
              <a:t>signal</a:t>
            </a:r>
            <a:r>
              <a:rPr kumimoji="0" lang="en-US" sz="2000" b="0" i="0" u="none" strike="noStrike" kern="0" cap="none" spc="-26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sym typeface="Arial"/>
              </a:rPr>
              <a:t> </a:t>
            </a:r>
            <a:r>
              <a:rPr kumimoji="0" lang="en-US" sz="2000" b="0" i="0" u="none" strike="noStrike" kern="0" cap="none" spc="45"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sym typeface="Arial"/>
              </a:rPr>
              <a:t>with</a:t>
            </a:r>
            <a:r>
              <a:rPr kumimoji="0" lang="en-US" sz="2000" b="0" i="0" u="none" strike="noStrike" kern="0" cap="none" spc="-265"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sym typeface="Arial"/>
              </a:rPr>
              <a:t> </a:t>
            </a:r>
            <a:r>
              <a:rPr kumimoji="0" lang="en-US" sz="2000" b="0" i="0" u="none" strike="noStrike" kern="0" cap="none" spc="15"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sym typeface="Arial"/>
              </a:rPr>
              <a:t>complex</a:t>
            </a:r>
            <a:r>
              <a:rPr kumimoji="0" lang="en-US" sz="2000" b="0" i="0" u="none" strike="noStrike" kern="0" cap="none" spc="-24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sym typeface="Arial"/>
              </a:rPr>
              <a:t> </a:t>
            </a:r>
            <a:r>
              <a:rPr kumimoji="0" lang="en-US" sz="2000" b="0" i="0" u="none" strike="noStrike" kern="0" cap="none" spc="-11"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sym typeface="Arial"/>
              </a:rPr>
              <a:t>signal</a:t>
            </a:r>
            <a:r>
              <a:rPr kumimoji="0" lang="en-US" sz="2000" b="0" i="0" u="none" strike="noStrike" kern="0" cap="none" spc="-265"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sym typeface="Arial"/>
              </a:rPr>
              <a:t> </a:t>
            </a:r>
            <a:r>
              <a:rPr kumimoji="0" lang="en-US" sz="2000" b="0" i="0" u="none" strike="noStrike" kern="0" cap="none" spc="6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sym typeface="Arial"/>
              </a:rPr>
              <a:t>with</a:t>
            </a:r>
            <a:r>
              <a:rPr kumimoji="0" lang="en-US" sz="2000" b="0" i="0" u="none" strike="noStrike" kern="0" cap="none" spc="-265"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sym typeface="Arial"/>
              </a:rPr>
              <a:t> </a:t>
            </a:r>
            <a:r>
              <a:rPr kumimoji="0" lang="en-US" sz="2000" b="0" i="0" u="none" strike="noStrike" kern="0" cap="none" spc="35"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sym typeface="Arial"/>
              </a:rPr>
              <a:t>different</a:t>
            </a:r>
            <a:r>
              <a:rPr kumimoji="0" lang="en-US" sz="2000" b="0" i="0" u="none" strike="noStrike" kern="0" cap="none" spc="-275"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sym typeface="Arial"/>
              </a:rPr>
              <a:t> </a:t>
            </a:r>
            <a:r>
              <a:rPr kumimoji="0" lang="en-US" sz="2000" b="0" i="0" u="none" strike="noStrike" kern="0" cap="none" spc="-5"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sym typeface="Arial"/>
              </a:rPr>
              <a:t>frequencies.</a:t>
            </a:r>
            <a:r>
              <a:rPr kumimoji="0" lang="en-US" sz="2000" b="0" i="0" u="none" strike="noStrike" kern="0" cap="none" spc="-251"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sym typeface="Arial"/>
              </a:rPr>
              <a:t> </a:t>
            </a:r>
            <a:r>
              <a:rPr kumimoji="0" lang="en-US" sz="2000" b="0" i="0" u="none" strike="noStrike" kern="0" cap="none" spc="4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sym typeface="Arial"/>
              </a:rPr>
              <a:t>And</a:t>
            </a:r>
            <a:r>
              <a:rPr kumimoji="0" lang="en-US" sz="2000" b="0" i="0" u="none" strike="noStrike" kern="0" cap="none" spc="-265"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sym typeface="Arial"/>
              </a:rPr>
              <a:t> </a:t>
            </a:r>
            <a:r>
              <a:rPr kumimoji="0" lang="en-US" sz="2000" b="0" i="0" u="none" strike="noStrike" kern="0" cap="none" spc="15"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sym typeface="Arial"/>
              </a:rPr>
              <a:t>quantification</a:t>
            </a:r>
            <a:r>
              <a:rPr kumimoji="0" lang="en-US" sz="2000" b="0" i="0" u="none" strike="noStrike" kern="0" cap="none" spc="-265"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sym typeface="Arial"/>
              </a:rPr>
              <a:t> </a:t>
            </a:r>
            <a:r>
              <a:rPr kumimoji="0" lang="en-US" sz="2000" b="0" i="0" u="none" strike="noStrike" kern="0" cap="none" spc="111"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sym typeface="Arial"/>
              </a:rPr>
              <a:t>of</a:t>
            </a:r>
            <a:r>
              <a:rPr kumimoji="0" lang="en-US" sz="2000" b="0" i="0" u="none" strike="noStrike" kern="0" cap="none" spc="-26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sym typeface="Arial"/>
              </a:rPr>
              <a:t> </a:t>
            </a:r>
            <a:r>
              <a:rPr kumimoji="0" lang="en-US" sz="2000" b="0" i="0" u="none" strike="noStrike" kern="0" cap="none" spc="51"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sym typeface="Arial"/>
              </a:rPr>
              <a:t>this  </a:t>
            </a:r>
            <a:r>
              <a:rPr kumimoji="0" lang="en-US" sz="2000" b="0" i="0" u="none" strike="noStrike" kern="0" cap="none" spc="2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sym typeface="Arial"/>
              </a:rPr>
              <a:t>similarity</a:t>
            </a:r>
            <a:r>
              <a:rPr kumimoji="0" lang="en-US" sz="2000" b="0" i="0" u="none" strike="noStrike" kern="0" cap="none" spc="-285"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sym typeface="Arial"/>
              </a:rPr>
              <a:t> </a:t>
            </a:r>
            <a:r>
              <a:rPr kumimoji="0" lang="en-US" sz="2000" b="0" i="0" u="none" strike="noStrike" kern="0" cap="none" spc="-5"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sym typeface="Arial"/>
              </a:rPr>
              <a:t>gives</a:t>
            </a:r>
            <a:r>
              <a:rPr kumimoji="0" lang="en-US" sz="2000" b="0" i="0" u="none" strike="noStrike" kern="0" cap="none" spc="-331"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sym typeface="Arial"/>
              </a:rPr>
              <a:t> </a:t>
            </a:r>
            <a:r>
              <a:rPr kumimoji="0" lang="en-US" sz="2000" b="0" i="0" u="none" strike="noStrike" kern="0" cap="none" spc="45"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sym typeface="Arial"/>
              </a:rPr>
              <a:t>the</a:t>
            </a:r>
            <a:r>
              <a:rPr kumimoji="0" lang="en-US" sz="2000" b="0" i="0" u="none" strike="noStrike" kern="0" cap="none" spc="-28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sym typeface="Arial"/>
              </a:rPr>
              <a:t> </a:t>
            </a:r>
            <a:r>
              <a:rPr kumimoji="0" lang="en-US" sz="2000" b="0" i="0" u="none" strike="noStrike" kern="0" cap="none" spc="15"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sym typeface="Arial"/>
              </a:rPr>
              <a:t>amplitude</a:t>
            </a:r>
            <a:r>
              <a:rPr kumimoji="0" lang="en-US" sz="2000" b="0" i="0" u="none" strike="noStrike" kern="0" cap="none" spc="-28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sym typeface="Arial"/>
              </a:rPr>
              <a:t> </a:t>
            </a:r>
            <a:r>
              <a:rPr kumimoji="0" lang="en-US" sz="2000" b="0" i="0" u="none" strike="noStrike" kern="0" cap="none" spc="4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sym typeface="Arial"/>
              </a:rPr>
              <a:t>in</a:t>
            </a:r>
            <a:r>
              <a:rPr kumimoji="0" lang="en-US" sz="2000" b="0" i="0" u="none" strike="noStrike" kern="0" cap="none" spc="-275"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sym typeface="Arial"/>
              </a:rPr>
              <a:t> </a:t>
            </a:r>
            <a:r>
              <a:rPr kumimoji="0" lang="en-US" sz="2000" b="0" i="0" u="none" strike="noStrike" kern="0" cap="none" spc="45"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sym typeface="Arial"/>
              </a:rPr>
              <a:t>the</a:t>
            </a:r>
            <a:r>
              <a:rPr kumimoji="0" lang="en-US" sz="2000" b="0" i="0" u="none" strike="noStrike" kern="0" cap="none" spc="-28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sym typeface="Arial"/>
              </a:rPr>
              <a:t> </a:t>
            </a:r>
            <a:r>
              <a:rPr kumimoji="0" lang="en-US" sz="2000" b="0" i="0" u="none" strike="noStrike" kern="0" cap="none" spc="25"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sym typeface="Arial"/>
              </a:rPr>
              <a:t>frequency</a:t>
            </a:r>
            <a:r>
              <a:rPr kumimoji="0" lang="en-US" sz="2000" b="0" i="0" u="none" strike="noStrike" kern="0" cap="none" spc="-28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sym typeface="Arial"/>
              </a:rPr>
              <a:t> </a:t>
            </a:r>
            <a:r>
              <a:rPr kumimoji="0" lang="en-US" sz="2000" b="0" i="0" u="none" strike="noStrike" kern="0" cap="none" spc="-2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sym typeface="Arial"/>
              </a:rPr>
              <a:t>domain.</a:t>
            </a:r>
            <a:endParaRPr lang="en-US" sz="2000" dirty="0">
              <a:latin typeface="Times New Roman" panose="02020603050405020304" pitchFamily="18" charset="0"/>
              <a:cs typeface="Times New Roman" panose="02020603050405020304" pitchFamily="18" charset="0"/>
            </a:endParaRPr>
          </a:p>
        </p:txBody>
      </p:sp>
      <p:grpSp>
        <p:nvGrpSpPr>
          <p:cNvPr id="4" name="object 7">
            <a:extLst>
              <a:ext uri="{FF2B5EF4-FFF2-40B4-BE49-F238E27FC236}">
                <a16:creationId xmlns:a16="http://schemas.microsoft.com/office/drawing/2014/main" id="{31B93294-DF4F-CFBE-455C-38B34AC9A0B2}"/>
              </a:ext>
            </a:extLst>
          </p:cNvPr>
          <p:cNvGrpSpPr/>
          <p:nvPr/>
        </p:nvGrpSpPr>
        <p:grpSpPr>
          <a:xfrm>
            <a:off x="0" y="1206370"/>
            <a:ext cx="6364605" cy="1840231"/>
            <a:chOff x="0" y="904875"/>
            <a:chExt cx="6364605" cy="1840230"/>
          </a:xfrm>
        </p:grpSpPr>
        <p:sp>
          <p:nvSpPr>
            <p:cNvPr id="5" name="object 8">
              <a:extLst>
                <a:ext uri="{FF2B5EF4-FFF2-40B4-BE49-F238E27FC236}">
                  <a16:creationId xmlns:a16="http://schemas.microsoft.com/office/drawing/2014/main" id="{A143BBF6-6D39-CA49-72A7-15ACE8BE6AE5}"/>
                </a:ext>
              </a:extLst>
            </p:cNvPr>
            <p:cNvSpPr/>
            <p:nvPr/>
          </p:nvSpPr>
          <p:spPr>
            <a:xfrm>
              <a:off x="0" y="904875"/>
              <a:ext cx="5305424" cy="1839976"/>
            </a:xfrm>
            <a:prstGeom prst="rect">
              <a:avLst/>
            </a:prstGeom>
            <a:blipFill>
              <a:blip r:embed="rId2" cstate="print"/>
              <a:stretch>
                <a:fillRect/>
              </a:stretch>
            </a:blipFill>
          </p:spPr>
          <p:txBody>
            <a:bodyPr wrap="square" lIns="0" tIns="0" rIns="0" bIns="0" rtlCol="0"/>
            <a:lstStyle/>
            <a:p>
              <a:endParaRPr/>
            </a:p>
          </p:txBody>
        </p:sp>
        <p:sp>
          <p:nvSpPr>
            <p:cNvPr id="6" name="object 9">
              <a:extLst>
                <a:ext uri="{FF2B5EF4-FFF2-40B4-BE49-F238E27FC236}">
                  <a16:creationId xmlns:a16="http://schemas.microsoft.com/office/drawing/2014/main" id="{9EAA186F-56CC-BD6C-7850-91D34004A5FF}"/>
                </a:ext>
              </a:extLst>
            </p:cNvPr>
            <p:cNvSpPr/>
            <p:nvPr/>
          </p:nvSpPr>
          <p:spPr>
            <a:xfrm>
              <a:off x="5119750" y="1424051"/>
              <a:ext cx="1238250" cy="638175"/>
            </a:xfrm>
            <a:custGeom>
              <a:avLst/>
              <a:gdLst/>
              <a:ahLst/>
              <a:cxnLst/>
              <a:rect l="l" t="t" r="r" b="b"/>
              <a:pathLst>
                <a:path w="1238250" h="638175">
                  <a:moveTo>
                    <a:pt x="919099" y="0"/>
                  </a:moveTo>
                  <a:lnTo>
                    <a:pt x="919099" y="159512"/>
                  </a:lnTo>
                  <a:lnTo>
                    <a:pt x="0" y="159512"/>
                  </a:lnTo>
                  <a:lnTo>
                    <a:pt x="0" y="478536"/>
                  </a:lnTo>
                  <a:lnTo>
                    <a:pt x="919099" y="478536"/>
                  </a:lnTo>
                  <a:lnTo>
                    <a:pt x="919099" y="638175"/>
                  </a:lnTo>
                  <a:lnTo>
                    <a:pt x="1238250" y="319024"/>
                  </a:lnTo>
                  <a:lnTo>
                    <a:pt x="919099" y="0"/>
                  </a:lnTo>
                  <a:close/>
                </a:path>
              </a:pathLst>
            </a:custGeom>
            <a:solidFill>
              <a:srgbClr val="0D558A"/>
            </a:solidFill>
          </p:spPr>
          <p:txBody>
            <a:bodyPr wrap="square" lIns="0" tIns="0" rIns="0" bIns="0" rtlCol="0"/>
            <a:lstStyle/>
            <a:p>
              <a:endParaRPr/>
            </a:p>
          </p:txBody>
        </p:sp>
        <p:sp>
          <p:nvSpPr>
            <p:cNvPr id="7" name="object 10">
              <a:extLst>
                <a:ext uri="{FF2B5EF4-FFF2-40B4-BE49-F238E27FC236}">
                  <a16:creationId xmlns:a16="http://schemas.microsoft.com/office/drawing/2014/main" id="{12599B46-9F0D-1338-8D77-7031A698B5BE}"/>
                </a:ext>
              </a:extLst>
            </p:cNvPr>
            <p:cNvSpPr/>
            <p:nvPr/>
          </p:nvSpPr>
          <p:spPr>
            <a:xfrm>
              <a:off x="5119750" y="1424051"/>
              <a:ext cx="1238250" cy="638175"/>
            </a:xfrm>
            <a:custGeom>
              <a:avLst/>
              <a:gdLst/>
              <a:ahLst/>
              <a:cxnLst/>
              <a:rect l="l" t="t" r="r" b="b"/>
              <a:pathLst>
                <a:path w="1238250" h="638175">
                  <a:moveTo>
                    <a:pt x="0" y="159512"/>
                  </a:moveTo>
                  <a:lnTo>
                    <a:pt x="919099" y="159512"/>
                  </a:lnTo>
                  <a:lnTo>
                    <a:pt x="919099" y="0"/>
                  </a:lnTo>
                  <a:lnTo>
                    <a:pt x="1238250" y="319024"/>
                  </a:lnTo>
                  <a:lnTo>
                    <a:pt x="919099" y="638175"/>
                  </a:lnTo>
                  <a:lnTo>
                    <a:pt x="919099" y="478536"/>
                  </a:lnTo>
                  <a:lnTo>
                    <a:pt x="0" y="478536"/>
                  </a:lnTo>
                  <a:lnTo>
                    <a:pt x="0" y="159512"/>
                  </a:lnTo>
                  <a:close/>
                </a:path>
              </a:pathLst>
            </a:custGeom>
            <a:ln w="12700">
              <a:solidFill>
                <a:srgbClr val="6A1A68"/>
              </a:solidFill>
            </a:ln>
          </p:spPr>
          <p:txBody>
            <a:bodyPr wrap="square" lIns="0" tIns="0" rIns="0" bIns="0" rtlCol="0"/>
            <a:lstStyle/>
            <a:p>
              <a:endParaRPr/>
            </a:p>
          </p:txBody>
        </p:sp>
      </p:grpSp>
      <p:grpSp>
        <p:nvGrpSpPr>
          <p:cNvPr id="9" name="object 3">
            <a:extLst>
              <a:ext uri="{FF2B5EF4-FFF2-40B4-BE49-F238E27FC236}">
                <a16:creationId xmlns:a16="http://schemas.microsoft.com/office/drawing/2014/main" id="{FEEDFBE7-DEC9-1234-9445-CCA0FFA8F253}"/>
              </a:ext>
            </a:extLst>
          </p:cNvPr>
          <p:cNvGrpSpPr/>
          <p:nvPr/>
        </p:nvGrpSpPr>
        <p:grpSpPr>
          <a:xfrm>
            <a:off x="6589781" y="998603"/>
            <a:ext cx="5413375" cy="3232151"/>
            <a:chOff x="6589776" y="998600"/>
            <a:chExt cx="5413375" cy="3232150"/>
          </a:xfrm>
        </p:grpSpPr>
        <p:sp>
          <p:nvSpPr>
            <p:cNvPr id="11" name="object 4">
              <a:extLst>
                <a:ext uri="{FF2B5EF4-FFF2-40B4-BE49-F238E27FC236}">
                  <a16:creationId xmlns:a16="http://schemas.microsoft.com/office/drawing/2014/main" id="{8FF9BFD9-68EC-DC9D-3C1B-5AD8C5C93165}"/>
                </a:ext>
              </a:extLst>
            </p:cNvPr>
            <p:cNvSpPr/>
            <p:nvPr/>
          </p:nvSpPr>
          <p:spPr>
            <a:xfrm>
              <a:off x="6596126" y="1004950"/>
              <a:ext cx="5400675" cy="3219450"/>
            </a:xfrm>
            <a:custGeom>
              <a:avLst/>
              <a:gdLst/>
              <a:ahLst/>
              <a:cxnLst/>
              <a:rect l="l" t="t" r="r" b="b"/>
              <a:pathLst>
                <a:path w="5400675" h="3219450">
                  <a:moveTo>
                    <a:pt x="5400675" y="0"/>
                  </a:moveTo>
                  <a:lnTo>
                    <a:pt x="0" y="0"/>
                  </a:lnTo>
                  <a:lnTo>
                    <a:pt x="0" y="3219450"/>
                  </a:lnTo>
                  <a:lnTo>
                    <a:pt x="5400675" y="3219450"/>
                  </a:lnTo>
                  <a:lnTo>
                    <a:pt x="5400675" y="0"/>
                  </a:lnTo>
                  <a:close/>
                </a:path>
              </a:pathLst>
            </a:custGeom>
            <a:solidFill>
              <a:srgbClr val="FFFFFF"/>
            </a:solidFill>
          </p:spPr>
          <p:txBody>
            <a:bodyPr wrap="square" lIns="0" tIns="0" rIns="0" bIns="0" rtlCol="0"/>
            <a:lstStyle/>
            <a:p>
              <a:endParaRPr/>
            </a:p>
          </p:txBody>
        </p:sp>
        <p:sp>
          <p:nvSpPr>
            <p:cNvPr id="12" name="object 5">
              <a:extLst>
                <a:ext uri="{FF2B5EF4-FFF2-40B4-BE49-F238E27FC236}">
                  <a16:creationId xmlns:a16="http://schemas.microsoft.com/office/drawing/2014/main" id="{BAAC92CD-CCC1-F308-99F1-9E0CB633B0B2}"/>
                </a:ext>
              </a:extLst>
            </p:cNvPr>
            <p:cNvSpPr/>
            <p:nvPr/>
          </p:nvSpPr>
          <p:spPr>
            <a:xfrm>
              <a:off x="6596126" y="1004950"/>
              <a:ext cx="5400675" cy="3219450"/>
            </a:xfrm>
            <a:custGeom>
              <a:avLst/>
              <a:gdLst/>
              <a:ahLst/>
              <a:cxnLst/>
              <a:rect l="l" t="t" r="r" b="b"/>
              <a:pathLst>
                <a:path w="5400675" h="3219450">
                  <a:moveTo>
                    <a:pt x="0" y="3219450"/>
                  </a:moveTo>
                  <a:lnTo>
                    <a:pt x="5400675" y="3219450"/>
                  </a:lnTo>
                  <a:lnTo>
                    <a:pt x="5400675" y="0"/>
                  </a:lnTo>
                  <a:lnTo>
                    <a:pt x="0" y="0"/>
                  </a:lnTo>
                  <a:lnTo>
                    <a:pt x="0" y="3219450"/>
                  </a:lnTo>
                  <a:close/>
                </a:path>
              </a:pathLst>
            </a:custGeom>
            <a:ln w="12700">
              <a:solidFill>
                <a:srgbClr val="6A1A68"/>
              </a:solidFill>
            </a:ln>
          </p:spPr>
          <p:txBody>
            <a:bodyPr wrap="square" lIns="0" tIns="0" rIns="0" bIns="0" rtlCol="0"/>
            <a:lstStyle/>
            <a:p>
              <a:endParaRPr/>
            </a:p>
          </p:txBody>
        </p:sp>
        <p:sp>
          <p:nvSpPr>
            <p:cNvPr id="13" name="object 6">
              <a:extLst>
                <a:ext uri="{FF2B5EF4-FFF2-40B4-BE49-F238E27FC236}">
                  <a16:creationId xmlns:a16="http://schemas.microsoft.com/office/drawing/2014/main" id="{F0CA0319-5DFE-FA3A-3C55-78929C5DBB2C}"/>
                </a:ext>
              </a:extLst>
            </p:cNvPr>
            <p:cNvSpPr/>
            <p:nvPr/>
          </p:nvSpPr>
          <p:spPr>
            <a:xfrm>
              <a:off x="6610350" y="1028699"/>
              <a:ext cx="5267325" cy="3162300"/>
            </a:xfrm>
            <a:prstGeom prst="rect">
              <a:avLst/>
            </a:prstGeom>
            <a:blipFill>
              <a:blip r:embed="rId3" cstate="print"/>
              <a:stretch>
                <a:fillRect/>
              </a:stretch>
            </a:blipFill>
          </p:spPr>
          <p:txBody>
            <a:bodyPr wrap="square" lIns="0" tIns="0" rIns="0" bIns="0" rtlCol="0"/>
            <a:lstStyle/>
            <a:p>
              <a:endParaRPr/>
            </a:p>
          </p:txBody>
        </p:sp>
      </p:grpSp>
      <p:sp>
        <p:nvSpPr>
          <p:cNvPr id="14" name="object 13">
            <a:extLst>
              <a:ext uri="{FF2B5EF4-FFF2-40B4-BE49-F238E27FC236}">
                <a16:creationId xmlns:a16="http://schemas.microsoft.com/office/drawing/2014/main" id="{7D277B55-6731-E99F-A00B-D6B529345B1C}"/>
              </a:ext>
            </a:extLst>
          </p:cNvPr>
          <p:cNvSpPr/>
          <p:nvPr/>
        </p:nvSpPr>
        <p:spPr>
          <a:xfrm>
            <a:off x="459612" y="3617244"/>
            <a:ext cx="2771775" cy="295275"/>
          </a:xfrm>
          <a:prstGeom prst="rect">
            <a:avLst/>
          </a:prstGeom>
          <a:blipFill>
            <a:blip r:embed="rId4" cstate="print"/>
            <a:stretch>
              <a:fillRect/>
            </a:stretch>
          </a:blipFill>
        </p:spPr>
        <p:txBody>
          <a:bodyPr wrap="square" lIns="0" tIns="0" rIns="0" bIns="0" rtlCol="0"/>
          <a:lstStyle/>
          <a:p>
            <a:endParaRPr/>
          </a:p>
        </p:txBody>
      </p:sp>
      <p:grpSp>
        <p:nvGrpSpPr>
          <p:cNvPr id="15" name="object 21">
            <a:extLst>
              <a:ext uri="{FF2B5EF4-FFF2-40B4-BE49-F238E27FC236}">
                <a16:creationId xmlns:a16="http://schemas.microsoft.com/office/drawing/2014/main" id="{52447195-1A11-85F8-3872-6B36655FD10C}"/>
              </a:ext>
            </a:extLst>
          </p:cNvPr>
          <p:cNvGrpSpPr/>
          <p:nvPr/>
        </p:nvGrpSpPr>
        <p:grpSpPr>
          <a:xfrm>
            <a:off x="3369505" y="2939134"/>
            <a:ext cx="3095625" cy="1495425"/>
            <a:chOff x="3348101" y="2862326"/>
            <a:chExt cx="3095625" cy="1495425"/>
          </a:xfrm>
        </p:grpSpPr>
        <p:sp>
          <p:nvSpPr>
            <p:cNvPr id="16" name="object 22">
              <a:extLst>
                <a:ext uri="{FF2B5EF4-FFF2-40B4-BE49-F238E27FC236}">
                  <a16:creationId xmlns:a16="http://schemas.microsoft.com/office/drawing/2014/main" id="{31826425-5B7E-36B4-ACB7-ECB0D63D4435}"/>
                </a:ext>
              </a:extLst>
            </p:cNvPr>
            <p:cNvSpPr/>
            <p:nvPr/>
          </p:nvSpPr>
          <p:spPr>
            <a:xfrm>
              <a:off x="3348101" y="2862326"/>
              <a:ext cx="3095625" cy="1495425"/>
            </a:xfrm>
            <a:custGeom>
              <a:avLst/>
              <a:gdLst/>
              <a:ahLst/>
              <a:cxnLst/>
              <a:rect l="l" t="t" r="r" b="b"/>
              <a:pathLst>
                <a:path w="3095625" h="1495425">
                  <a:moveTo>
                    <a:pt x="2081149" y="0"/>
                  </a:moveTo>
                  <a:lnTo>
                    <a:pt x="1547749" y="401447"/>
                  </a:lnTo>
                  <a:lnTo>
                    <a:pt x="1196975" y="158876"/>
                  </a:lnTo>
                  <a:lnTo>
                    <a:pt x="1047876" y="437514"/>
                  </a:lnTo>
                  <a:lnTo>
                    <a:pt x="52959" y="158876"/>
                  </a:lnTo>
                  <a:lnTo>
                    <a:pt x="663066" y="527303"/>
                  </a:lnTo>
                  <a:lnTo>
                    <a:pt x="0" y="596391"/>
                  </a:lnTo>
                  <a:lnTo>
                    <a:pt x="533400" y="815213"/>
                  </a:lnTo>
                  <a:lnTo>
                    <a:pt x="19303" y="1009776"/>
                  </a:lnTo>
                  <a:lnTo>
                    <a:pt x="812164" y="964819"/>
                  </a:lnTo>
                  <a:lnTo>
                    <a:pt x="682371" y="1219581"/>
                  </a:lnTo>
                  <a:lnTo>
                    <a:pt x="1105662" y="1081786"/>
                  </a:lnTo>
                  <a:lnTo>
                    <a:pt x="1216025" y="1495425"/>
                  </a:lnTo>
                  <a:lnTo>
                    <a:pt x="1509395" y="1033907"/>
                  </a:lnTo>
                  <a:lnTo>
                    <a:pt x="1898396" y="1366393"/>
                  </a:lnTo>
                  <a:lnTo>
                    <a:pt x="2009266" y="1000887"/>
                  </a:lnTo>
                  <a:lnTo>
                    <a:pt x="2600452" y="1252728"/>
                  </a:lnTo>
                  <a:lnTo>
                    <a:pt x="2413000" y="895985"/>
                  </a:lnTo>
                  <a:lnTo>
                    <a:pt x="3095625" y="919988"/>
                  </a:lnTo>
                  <a:lnTo>
                    <a:pt x="2523363" y="725170"/>
                  </a:lnTo>
                  <a:lnTo>
                    <a:pt x="3023489" y="563245"/>
                  </a:lnTo>
                  <a:lnTo>
                    <a:pt x="2393569" y="506349"/>
                  </a:lnTo>
                  <a:lnTo>
                    <a:pt x="2634107" y="308483"/>
                  </a:lnTo>
                  <a:lnTo>
                    <a:pt x="2028571" y="368553"/>
                  </a:lnTo>
                  <a:lnTo>
                    <a:pt x="2081149" y="0"/>
                  </a:lnTo>
                  <a:close/>
                </a:path>
              </a:pathLst>
            </a:custGeom>
            <a:solidFill>
              <a:srgbClr val="92278F"/>
            </a:solidFill>
          </p:spPr>
          <p:txBody>
            <a:bodyPr wrap="square" lIns="0" tIns="0" rIns="0" bIns="0" rtlCol="0"/>
            <a:lstStyle/>
            <a:p>
              <a:endParaRPr/>
            </a:p>
          </p:txBody>
        </p:sp>
        <p:sp>
          <p:nvSpPr>
            <p:cNvPr id="17" name="object 23">
              <a:extLst>
                <a:ext uri="{FF2B5EF4-FFF2-40B4-BE49-F238E27FC236}">
                  <a16:creationId xmlns:a16="http://schemas.microsoft.com/office/drawing/2014/main" id="{3C620A32-A3F0-5310-EEE8-0BC1D048A4F2}"/>
                </a:ext>
              </a:extLst>
            </p:cNvPr>
            <p:cNvSpPr/>
            <p:nvPr/>
          </p:nvSpPr>
          <p:spPr>
            <a:xfrm>
              <a:off x="3348101" y="2862326"/>
              <a:ext cx="3095625" cy="1495425"/>
            </a:xfrm>
            <a:custGeom>
              <a:avLst/>
              <a:gdLst/>
              <a:ahLst/>
              <a:cxnLst/>
              <a:rect l="l" t="t" r="r" b="b"/>
              <a:pathLst>
                <a:path w="3095625" h="1495425">
                  <a:moveTo>
                    <a:pt x="1547749" y="401447"/>
                  </a:moveTo>
                  <a:lnTo>
                    <a:pt x="2081149" y="0"/>
                  </a:lnTo>
                  <a:lnTo>
                    <a:pt x="2028571" y="368553"/>
                  </a:lnTo>
                  <a:lnTo>
                    <a:pt x="2634107" y="308483"/>
                  </a:lnTo>
                  <a:lnTo>
                    <a:pt x="2393569" y="506349"/>
                  </a:lnTo>
                  <a:lnTo>
                    <a:pt x="3023489" y="563245"/>
                  </a:lnTo>
                  <a:lnTo>
                    <a:pt x="2523363" y="725170"/>
                  </a:lnTo>
                  <a:lnTo>
                    <a:pt x="3095625" y="919988"/>
                  </a:lnTo>
                  <a:lnTo>
                    <a:pt x="2413000" y="895985"/>
                  </a:lnTo>
                  <a:lnTo>
                    <a:pt x="2600452" y="1252728"/>
                  </a:lnTo>
                  <a:lnTo>
                    <a:pt x="2009266" y="1000887"/>
                  </a:lnTo>
                  <a:lnTo>
                    <a:pt x="1898396" y="1366393"/>
                  </a:lnTo>
                  <a:lnTo>
                    <a:pt x="1509395" y="1033907"/>
                  </a:lnTo>
                  <a:lnTo>
                    <a:pt x="1216025" y="1495425"/>
                  </a:lnTo>
                  <a:lnTo>
                    <a:pt x="1105662" y="1081786"/>
                  </a:lnTo>
                  <a:lnTo>
                    <a:pt x="682371" y="1219581"/>
                  </a:lnTo>
                  <a:lnTo>
                    <a:pt x="812164" y="964819"/>
                  </a:lnTo>
                  <a:lnTo>
                    <a:pt x="19303" y="1009776"/>
                  </a:lnTo>
                  <a:lnTo>
                    <a:pt x="533400" y="815213"/>
                  </a:lnTo>
                  <a:lnTo>
                    <a:pt x="0" y="596391"/>
                  </a:lnTo>
                  <a:lnTo>
                    <a:pt x="663066" y="527303"/>
                  </a:lnTo>
                  <a:lnTo>
                    <a:pt x="52959" y="158876"/>
                  </a:lnTo>
                  <a:lnTo>
                    <a:pt x="1047876" y="437514"/>
                  </a:lnTo>
                  <a:lnTo>
                    <a:pt x="1196975" y="158876"/>
                  </a:lnTo>
                  <a:lnTo>
                    <a:pt x="1547749" y="401447"/>
                  </a:lnTo>
                  <a:close/>
                </a:path>
              </a:pathLst>
            </a:custGeom>
            <a:ln w="12700">
              <a:solidFill>
                <a:srgbClr val="6A1A68"/>
              </a:solidFill>
            </a:ln>
          </p:spPr>
          <p:txBody>
            <a:bodyPr wrap="square" lIns="0" tIns="0" rIns="0" bIns="0" rtlCol="0"/>
            <a:lstStyle/>
            <a:p>
              <a:endParaRPr/>
            </a:p>
          </p:txBody>
        </p:sp>
      </p:grpSp>
      <p:sp>
        <p:nvSpPr>
          <p:cNvPr id="19" name="TextBox 18">
            <a:extLst>
              <a:ext uri="{FF2B5EF4-FFF2-40B4-BE49-F238E27FC236}">
                <a16:creationId xmlns:a16="http://schemas.microsoft.com/office/drawing/2014/main" id="{721C3196-4256-6489-A3A5-0E99F428852D}"/>
              </a:ext>
            </a:extLst>
          </p:cNvPr>
          <p:cNvSpPr txBox="1"/>
          <p:nvPr/>
        </p:nvSpPr>
        <p:spPr>
          <a:xfrm>
            <a:off x="4041352" y="3390291"/>
            <a:ext cx="1909425" cy="453907"/>
          </a:xfrm>
          <a:prstGeom prst="rect">
            <a:avLst/>
          </a:prstGeom>
          <a:noFill/>
        </p:spPr>
        <p:txBody>
          <a:bodyPr wrap="square">
            <a:spAutoFit/>
          </a:bodyPr>
          <a:lstStyle/>
          <a:p>
            <a:pPr marL="126997" marR="5080" indent="-114932">
              <a:lnSpc>
                <a:spcPts val="1431"/>
              </a:lnSpc>
              <a:spcBef>
                <a:spcPts val="155"/>
              </a:spcBef>
            </a:pPr>
            <a:r>
              <a:rPr lang="en-US" sz="1400">
                <a:solidFill>
                  <a:srgbClr val="FFFFFF"/>
                </a:solidFill>
                <a:latin typeface="Times New Roman" panose="02020603050405020304" pitchFamily="18" charset="0"/>
                <a:cs typeface="Times New Roman" panose="02020603050405020304" pitchFamily="18" charset="0"/>
              </a:rPr>
              <a:t>But</a:t>
            </a:r>
            <a:r>
              <a:rPr lang="en-US" sz="1400" spc="-11">
                <a:solidFill>
                  <a:srgbClr val="FFFFFF"/>
                </a:solidFill>
                <a:latin typeface="Times New Roman" panose="02020603050405020304" pitchFamily="18" charset="0"/>
                <a:cs typeface="Times New Roman" panose="02020603050405020304" pitchFamily="18" charset="0"/>
              </a:rPr>
              <a:t> </a:t>
            </a:r>
            <a:r>
              <a:rPr lang="en-US" sz="1400" spc="25">
                <a:solidFill>
                  <a:srgbClr val="FFFFFF"/>
                </a:solidFill>
                <a:latin typeface="Times New Roman" panose="02020603050405020304" pitchFamily="18" charset="0"/>
                <a:cs typeface="Times New Roman" panose="02020603050405020304" pitchFamily="18" charset="0"/>
              </a:rPr>
              <a:t>this</a:t>
            </a:r>
            <a:r>
              <a:rPr lang="en-US" sz="1400" spc="-135">
                <a:solidFill>
                  <a:srgbClr val="FFFFFF"/>
                </a:solidFill>
                <a:latin typeface="Times New Roman" panose="02020603050405020304" pitchFamily="18" charset="0"/>
                <a:cs typeface="Times New Roman" panose="02020603050405020304" pitchFamily="18" charset="0"/>
              </a:rPr>
              <a:t> </a:t>
            </a:r>
            <a:r>
              <a:rPr lang="en-US" sz="1400" spc="11">
                <a:solidFill>
                  <a:srgbClr val="FFFFFF"/>
                </a:solidFill>
                <a:latin typeface="Times New Roman" panose="02020603050405020304" pitchFamily="18" charset="0"/>
                <a:cs typeface="Times New Roman" panose="02020603050405020304" pitchFamily="18" charset="0"/>
              </a:rPr>
              <a:t>captures</a:t>
            </a:r>
            <a:r>
              <a:rPr lang="en-US" sz="1400" spc="-135">
                <a:solidFill>
                  <a:srgbClr val="FFFFFF"/>
                </a:solidFill>
                <a:latin typeface="Times New Roman" panose="02020603050405020304" pitchFamily="18" charset="0"/>
                <a:cs typeface="Times New Roman" panose="02020603050405020304" pitchFamily="18" charset="0"/>
              </a:rPr>
              <a:t> </a:t>
            </a:r>
            <a:r>
              <a:rPr lang="en-US" sz="1400" spc="40">
                <a:solidFill>
                  <a:srgbClr val="FFFFFF"/>
                </a:solidFill>
                <a:latin typeface="Times New Roman" panose="02020603050405020304" pitchFamily="18" charset="0"/>
                <a:cs typeface="Times New Roman" panose="02020603050405020304" pitchFamily="18" charset="0"/>
              </a:rPr>
              <a:t>the  </a:t>
            </a:r>
            <a:r>
              <a:rPr lang="en-US" sz="1400" spc="-11">
                <a:solidFill>
                  <a:srgbClr val="FFFFFF"/>
                </a:solidFill>
                <a:latin typeface="Times New Roman" panose="02020603050405020304" pitchFamily="18" charset="0"/>
                <a:cs typeface="Times New Roman" panose="02020603050405020304" pitchFamily="18" charset="0"/>
              </a:rPr>
              <a:t>global </a:t>
            </a:r>
            <a:r>
              <a:rPr lang="en-US" sz="1400" spc="5">
                <a:solidFill>
                  <a:srgbClr val="FFFFFF"/>
                </a:solidFill>
                <a:latin typeface="Times New Roman" panose="02020603050405020304" pitchFamily="18" charset="0"/>
                <a:cs typeface="Times New Roman" panose="02020603050405020304" pitchFamily="18" charset="0"/>
              </a:rPr>
              <a:t>features</a:t>
            </a:r>
            <a:r>
              <a:rPr lang="en-US" sz="1400" spc="-105">
                <a:solidFill>
                  <a:srgbClr val="FFFFFF"/>
                </a:solidFill>
                <a:latin typeface="Times New Roman" panose="02020603050405020304" pitchFamily="18" charset="0"/>
                <a:cs typeface="Times New Roman" panose="02020603050405020304" pitchFamily="18" charset="0"/>
              </a:rPr>
              <a:t> </a:t>
            </a:r>
            <a:r>
              <a:rPr lang="en-US" sz="1400" spc="-40">
                <a:solidFill>
                  <a:srgbClr val="FFFFFF"/>
                </a:solidFill>
                <a:latin typeface="Times New Roman" panose="02020603050405020304" pitchFamily="18" charset="0"/>
                <a:cs typeface="Times New Roman" panose="02020603050405020304" pitchFamily="18" charset="0"/>
              </a:rPr>
              <a:t>!!!</a:t>
            </a:r>
            <a:endParaRPr lang="en-US" sz="1400">
              <a:latin typeface="Times New Roman" panose="02020603050405020304" pitchFamily="18" charset="0"/>
              <a:cs typeface="Times New Roman" panose="02020603050405020304" pitchFamily="18" charset="0"/>
            </a:endParaRPr>
          </a:p>
        </p:txBody>
      </p:sp>
      <p:grpSp>
        <p:nvGrpSpPr>
          <p:cNvPr id="20" name="object 16">
            <a:extLst>
              <a:ext uri="{FF2B5EF4-FFF2-40B4-BE49-F238E27FC236}">
                <a16:creationId xmlns:a16="http://schemas.microsoft.com/office/drawing/2014/main" id="{A9B7B7FE-BF2B-7FB9-4C0F-EFB9807B5380}"/>
              </a:ext>
            </a:extLst>
          </p:cNvPr>
          <p:cNvGrpSpPr/>
          <p:nvPr/>
        </p:nvGrpSpPr>
        <p:grpSpPr>
          <a:xfrm>
            <a:off x="8834829" y="4463069"/>
            <a:ext cx="3190880" cy="1066800"/>
            <a:chOff x="7580225" y="4494096"/>
            <a:chExt cx="4499610" cy="1320165"/>
          </a:xfrm>
        </p:grpSpPr>
        <p:sp>
          <p:nvSpPr>
            <p:cNvPr id="21" name="object 17">
              <a:extLst>
                <a:ext uri="{FF2B5EF4-FFF2-40B4-BE49-F238E27FC236}">
                  <a16:creationId xmlns:a16="http://schemas.microsoft.com/office/drawing/2014/main" id="{FC8664BC-3BAB-E1D1-D96E-9C66328A7166}"/>
                </a:ext>
              </a:extLst>
            </p:cNvPr>
            <p:cNvSpPr/>
            <p:nvPr/>
          </p:nvSpPr>
          <p:spPr>
            <a:xfrm>
              <a:off x="7586575" y="4500446"/>
              <a:ext cx="4486910" cy="1307465"/>
            </a:xfrm>
            <a:custGeom>
              <a:avLst/>
              <a:gdLst/>
              <a:ahLst/>
              <a:cxnLst/>
              <a:rect l="l" t="t" r="r" b="b"/>
              <a:pathLst>
                <a:path w="4486909" h="1307464">
                  <a:moveTo>
                    <a:pt x="2246319" y="0"/>
                  </a:moveTo>
                  <a:lnTo>
                    <a:pt x="2190405" y="174"/>
                  </a:lnTo>
                  <a:lnTo>
                    <a:pt x="2134593" y="709"/>
                  </a:lnTo>
                  <a:lnTo>
                    <a:pt x="2078911" y="1602"/>
                  </a:lnTo>
                  <a:lnTo>
                    <a:pt x="2023384" y="2852"/>
                  </a:lnTo>
                  <a:lnTo>
                    <a:pt x="1968039" y="4456"/>
                  </a:lnTo>
                  <a:lnTo>
                    <a:pt x="1912903" y="6413"/>
                  </a:lnTo>
                  <a:lnTo>
                    <a:pt x="1858002" y="8721"/>
                  </a:lnTo>
                  <a:lnTo>
                    <a:pt x="1803363" y="11377"/>
                  </a:lnTo>
                  <a:lnTo>
                    <a:pt x="1749011" y="14380"/>
                  </a:lnTo>
                  <a:lnTo>
                    <a:pt x="1694973" y="17729"/>
                  </a:lnTo>
                  <a:lnTo>
                    <a:pt x="1641276" y="21420"/>
                  </a:lnTo>
                  <a:lnTo>
                    <a:pt x="1587945" y="25453"/>
                  </a:lnTo>
                  <a:lnTo>
                    <a:pt x="1535008" y="29824"/>
                  </a:lnTo>
                  <a:lnTo>
                    <a:pt x="1482491" y="34533"/>
                  </a:lnTo>
                  <a:lnTo>
                    <a:pt x="1430420" y="39578"/>
                  </a:lnTo>
                  <a:lnTo>
                    <a:pt x="1378821" y="44956"/>
                  </a:lnTo>
                  <a:lnTo>
                    <a:pt x="1327721" y="50665"/>
                  </a:lnTo>
                  <a:lnTo>
                    <a:pt x="1277147" y="56705"/>
                  </a:lnTo>
                  <a:lnTo>
                    <a:pt x="1227124" y="63072"/>
                  </a:lnTo>
                  <a:lnTo>
                    <a:pt x="1177680" y="69765"/>
                  </a:lnTo>
                  <a:lnTo>
                    <a:pt x="1128839" y="76781"/>
                  </a:lnTo>
                  <a:lnTo>
                    <a:pt x="1080630" y="84120"/>
                  </a:lnTo>
                  <a:lnTo>
                    <a:pt x="1033078" y="91779"/>
                  </a:lnTo>
                  <a:lnTo>
                    <a:pt x="986210" y="99757"/>
                  </a:lnTo>
                  <a:lnTo>
                    <a:pt x="940052" y="108050"/>
                  </a:lnTo>
                  <a:lnTo>
                    <a:pt x="894630" y="116658"/>
                  </a:lnTo>
                  <a:lnTo>
                    <a:pt x="849971" y="125578"/>
                  </a:lnTo>
                  <a:lnTo>
                    <a:pt x="806101" y="134809"/>
                  </a:lnTo>
                  <a:lnTo>
                    <a:pt x="763048" y="144349"/>
                  </a:lnTo>
                  <a:lnTo>
                    <a:pt x="720836" y="154195"/>
                  </a:lnTo>
                  <a:lnTo>
                    <a:pt x="679492" y="164347"/>
                  </a:lnTo>
                  <a:lnTo>
                    <a:pt x="639044" y="174801"/>
                  </a:lnTo>
                  <a:lnTo>
                    <a:pt x="599516" y="185556"/>
                  </a:lnTo>
                  <a:lnTo>
                    <a:pt x="560937" y="196610"/>
                  </a:lnTo>
                  <a:lnTo>
                    <a:pt x="523331" y="207961"/>
                  </a:lnTo>
                  <a:lnTo>
                    <a:pt x="486726" y="219608"/>
                  </a:lnTo>
                  <a:lnTo>
                    <a:pt x="416623" y="243779"/>
                  </a:lnTo>
                  <a:lnTo>
                    <a:pt x="350838" y="269109"/>
                  </a:lnTo>
                  <a:lnTo>
                    <a:pt x="289583" y="295581"/>
                  </a:lnTo>
                  <a:lnTo>
                    <a:pt x="250466" y="314324"/>
                  </a:lnTo>
                  <a:lnTo>
                    <a:pt x="214262" y="333271"/>
                  </a:lnTo>
                  <a:lnTo>
                    <a:pt x="180952" y="352404"/>
                  </a:lnTo>
                  <a:lnTo>
                    <a:pt x="122939" y="391155"/>
                  </a:lnTo>
                  <a:lnTo>
                    <a:pt x="76273" y="430436"/>
                  </a:lnTo>
                  <a:lnTo>
                    <a:pt x="40800" y="470103"/>
                  </a:lnTo>
                  <a:lnTo>
                    <a:pt x="16366" y="510013"/>
                  </a:lnTo>
                  <a:lnTo>
                    <a:pt x="2817" y="550023"/>
                  </a:lnTo>
                  <a:lnTo>
                    <a:pt x="0" y="589991"/>
                  </a:lnTo>
                  <a:lnTo>
                    <a:pt x="2567" y="609914"/>
                  </a:lnTo>
                  <a:lnTo>
                    <a:pt x="15558" y="649550"/>
                  </a:lnTo>
                  <a:lnTo>
                    <a:pt x="38895" y="688785"/>
                  </a:lnTo>
                  <a:lnTo>
                    <a:pt x="72425" y="727478"/>
                  </a:lnTo>
                  <a:lnTo>
                    <a:pt x="115995" y="765484"/>
                  </a:lnTo>
                  <a:lnTo>
                    <a:pt x="169449" y="802662"/>
                  </a:lnTo>
                  <a:lnTo>
                    <a:pt x="232634" y="838867"/>
                  </a:lnTo>
                  <a:lnTo>
                    <a:pt x="267828" y="856561"/>
                  </a:lnTo>
                  <a:lnTo>
                    <a:pt x="305397" y="873958"/>
                  </a:lnTo>
                  <a:lnTo>
                    <a:pt x="345322" y="891041"/>
                  </a:lnTo>
                  <a:lnTo>
                    <a:pt x="387583" y="907791"/>
                  </a:lnTo>
                  <a:lnTo>
                    <a:pt x="432162" y="924191"/>
                  </a:lnTo>
                  <a:lnTo>
                    <a:pt x="479039" y="940223"/>
                  </a:lnTo>
                  <a:lnTo>
                    <a:pt x="528195" y="955869"/>
                  </a:lnTo>
                  <a:lnTo>
                    <a:pt x="579610" y="971112"/>
                  </a:lnTo>
                  <a:lnTo>
                    <a:pt x="633266" y="985932"/>
                  </a:lnTo>
                  <a:lnTo>
                    <a:pt x="689144" y="1000313"/>
                  </a:lnTo>
                  <a:lnTo>
                    <a:pt x="747223" y="1014237"/>
                  </a:lnTo>
                  <a:lnTo>
                    <a:pt x="807485" y="1027685"/>
                  </a:lnTo>
                  <a:lnTo>
                    <a:pt x="869911" y="1040640"/>
                  </a:lnTo>
                  <a:lnTo>
                    <a:pt x="934481" y="1053085"/>
                  </a:lnTo>
                  <a:lnTo>
                    <a:pt x="1001176" y="1065000"/>
                  </a:lnTo>
                  <a:lnTo>
                    <a:pt x="1069977" y="1076368"/>
                  </a:lnTo>
                  <a:lnTo>
                    <a:pt x="1140864" y="1087172"/>
                  </a:lnTo>
                  <a:lnTo>
                    <a:pt x="1308631" y="1307416"/>
                  </a:lnTo>
                  <a:lnTo>
                    <a:pt x="1953029" y="1157276"/>
                  </a:lnTo>
                  <a:lnTo>
                    <a:pt x="2013440" y="1159104"/>
                  </a:lnTo>
                  <a:lnTo>
                    <a:pt x="2073767" y="1160504"/>
                  </a:lnTo>
                  <a:lnTo>
                    <a:pt x="2133983" y="1161480"/>
                  </a:lnTo>
                  <a:lnTo>
                    <a:pt x="2194060" y="1162035"/>
                  </a:lnTo>
                  <a:lnTo>
                    <a:pt x="2253971" y="1162173"/>
                  </a:lnTo>
                  <a:lnTo>
                    <a:pt x="2313687" y="1161897"/>
                  </a:lnTo>
                  <a:lnTo>
                    <a:pt x="2373182" y="1161211"/>
                  </a:lnTo>
                  <a:lnTo>
                    <a:pt x="2432427" y="1160119"/>
                  </a:lnTo>
                  <a:lnTo>
                    <a:pt x="2491395" y="1158624"/>
                  </a:lnTo>
                  <a:lnTo>
                    <a:pt x="2550059" y="1156730"/>
                  </a:lnTo>
                  <a:lnTo>
                    <a:pt x="2608391" y="1154440"/>
                  </a:lnTo>
                  <a:lnTo>
                    <a:pt x="2666362" y="1151758"/>
                  </a:lnTo>
                  <a:lnTo>
                    <a:pt x="2723947" y="1148687"/>
                  </a:lnTo>
                  <a:lnTo>
                    <a:pt x="2781116" y="1145232"/>
                  </a:lnTo>
                  <a:lnTo>
                    <a:pt x="2837843" y="1141395"/>
                  </a:lnTo>
                  <a:lnTo>
                    <a:pt x="2894099" y="1137180"/>
                  </a:lnTo>
                  <a:lnTo>
                    <a:pt x="2949858" y="1132591"/>
                  </a:lnTo>
                  <a:lnTo>
                    <a:pt x="3005091" y="1127632"/>
                  </a:lnTo>
                  <a:lnTo>
                    <a:pt x="3059771" y="1122305"/>
                  </a:lnTo>
                  <a:lnTo>
                    <a:pt x="3113870" y="1116615"/>
                  </a:lnTo>
                  <a:lnTo>
                    <a:pt x="3167361" y="1110565"/>
                  </a:lnTo>
                  <a:lnTo>
                    <a:pt x="3220217" y="1104159"/>
                  </a:lnTo>
                  <a:lnTo>
                    <a:pt x="3272408" y="1097400"/>
                  </a:lnTo>
                  <a:lnTo>
                    <a:pt x="3323909" y="1090292"/>
                  </a:lnTo>
                  <a:lnTo>
                    <a:pt x="3374690" y="1082838"/>
                  </a:lnTo>
                  <a:lnTo>
                    <a:pt x="3424726" y="1075042"/>
                  </a:lnTo>
                  <a:lnTo>
                    <a:pt x="3473987" y="1066908"/>
                  </a:lnTo>
                  <a:lnTo>
                    <a:pt x="3522447" y="1058439"/>
                  </a:lnTo>
                  <a:lnTo>
                    <a:pt x="3570078" y="1049639"/>
                  </a:lnTo>
                  <a:lnTo>
                    <a:pt x="3616851" y="1040511"/>
                  </a:lnTo>
                  <a:lnTo>
                    <a:pt x="3662741" y="1031058"/>
                  </a:lnTo>
                  <a:lnTo>
                    <a:pt x="3707718" y="1021286"/>
                  </a:lnTo>
                  <a:lnTo>
                    <a:pt x="3751756" y="1011196"/>
                  </a:lnTo>
                  <a:lnTo>
                    <a:pt x="3794826" y="1000793"/>
                  </a:lnTo>
                  <a:lnTo>
                    <a:pt x="3836902" y="990080"/>
                  </a:lnTo>
                  <a:lnTo>
                    <a:pt x="3877955" y="979061"/>
                  </a:lnTo>
                  <a:lnTo>
                    <a:pt x="3917958" y="967740"/>
                  </a:lnTo>
                  <a:lnTo>
                    <a:pt x="3956883" y="956119"/>
                  </a:lnTo>
                  <a:lnTo>
                    <a:pt x="3994703" y="944203"/>
                  </a:lnTo>
                  <a:lnTo>
                    <a:pt x="4031390" y="931995"/>
                  </a:lnTo>
                  <a:lnTo>
                    <a:pt x="4101255" y="906717"/>
                  </a:lnTo>
                  <a:lnTo>
                    <a:pt x="4166257" y="880314"/>
                  </a:lnTo>
                  <a:lnTo>
                    <a:pt x="4235983" y="847957"/>
                  </a:lnTo>
                  <a:lnTo>
                    <a:pt x="4272186" y="829011"/>
                  </a:lnTo>
                  <a:lnTo>
                    <a:pt x="4305496" y="809878"/>
                  </a:lnTo>
                  <a:lnTo>
                    <a:pt x="4363509" y="771126"/>
                  </a:lnTo>
                  <a:lnTo>
                    <a:pt x="4410175" y="731846"/>
                  </a:lnTo>
                  <a:lnTo>
                    <a:pt x="4445648" y="692179"/>
                  </a:lnTo>
                  <a:lnTo>
                    <a:pt x="4470082" y="652269"/>
                  </a:lnTo>
                  <a:lnTo>
                    <a:pt x="4483631" y="612258"/>
                  </a:lnTo>
                  <a:lnTo>
                    <a:pt x="4486449" y="572291"/>
                  </a:lnTo>
                  <a:lnTo>
                    <a:pt x="4483881" y="552368"/>
                  </a:lnTo>
                  <a:lnTo>
                    <a:pt x="4470890" y="512732"/>
                  </a:lnTo>
                  <a:lnTo>
                    <a:pt x="4447553" y="473496"/>
                  </a:lnTo>
                  <a:lnTo>
                    <a:pt x="4414023" y="434804"/>
                  </a:lnTo>
                  <a:lnTo>
                    <a:pt x="4370454" y="396797"/>
                  </a:lnTo>
                  <a:lnTo>
                    <a:pt x="4316999" y="359620"/>
                  </a:lnTo>
                  <a:lnTo>
                    <a:pt x="4253814" y="323414"/>
                  </a:lnTo>
                  <a:lnTo>
                    <a:pt x="4218620" y="305721"/>
                  </a:lnTo>
                  <a:lnTo>
                    <a:pt x="4181051" y="288323"/>
                  </a:lnTo>
                  <a:lnTo>
                    <a:pt x="4141126" y="271241"/>
                  </a:lnTo>
                  <a:lnTo>
                    <a:pt x="4098865" y="254491"/>
                  </a:lnTo>
                  <a:lnTo>
                    <a:pt x="4054286" y="238090"/>
                  </a:lnTo>
                  <a:lnTo>
                    <a:pt x="4007409" y="222058"/>
                  </a:lnTo>
                  <a:lnTo>
                    <a:pt x="3958253" y="206412"/>
                  </a:lnTo>
                  <a:lnTo>
                    <a:pt x="3906838" y="191170"/>
                  </a:lnTo>
                  <a:lnTo>
                    <a:pt x="3853182" y="176349"/>
                  </a:lnTo>
                  <a:lnTo>
                    <a:pt x="3797304" y="161968"/>
                  </a:lnTo>
                  <a:lnTo>
                    <a:pt x="3739225" y="148045"/>
                  </a:lnTo>
                  <a:lnTo>
                    <a:pt x="3678963" y="134596"/>
                  </a:lnTo>
                  <a:lnTo>
                    <a:pt x="3616537" y="121641"/>
                  </a:lnTo>
                  <a:lnTo>
                    <a:pt x="3551967" y="109197"/>
                  </a:lnTo>
                  <a:lnTo>
                    <a:pt x="3485272" y="97282"/>
                  </a:lnTo>
                  <a:lnTo>
                    <a:pt x="3416471" y="85913"/>
                  </a:lnTo>
                  <a:lnTo>
                    <a:pt x="3345584" y="75109"/>
                  </a:lnTo>
                  <a:lnTo>
                    <a:pt x="3293153" y="67677"/>
                  </a:lnTo>
                  <a:lnTo>
                    <a:pt x="3240298" y="60643"/>
                  </a:lnTo>
                  <a:lnTo>
                    <a:pt x="3187044" y="54006"/>
                  </a:lnTo>
                  <a:lnTo>
                    <a:pt x="3133417" y="47763"/>
                  </a:lnTo>
                  <a:lnTo>
                    <a:pt x="3079445" y="41913"/>
                  </a:lnTo>
                  <a:lnTo>
                    <a:pt x="3025154" y="36454"/>
                  </a:lnTo>
                  <a:lnTo>
                    <a:pt x="2970569" y="31384"/>
                  </a:lnTo>
                  <a:lnTo>
                    <a:pt x="2915718" y="26701"/>
                  </a:lnTo>
                  <a:lnTo>
                    <a:pt x="2860627" y="22404"/>
                  </a:lnTo>
                  <a:lnTo>
                    <a:pt x="2805322" y="18489"/>
                  </a:lnTo>
                  <a:lnTo>
                    <a:pt x="2749829" y="14956"/>
                  </a:lnTo>
                  <a:lnTo>
                    <a:pt x="2694176" y="11802"/>
                  </a:lnTo>
                  <a:lnTo>
                    <a:pt x="2638388" y="9025"/>
                  </a:lnTo>
                  <a:lnTo>
                    <a:pt x="2582492" y="6625"/>
                  </a:lnTo>
                  <a:lnTo>
                    <a:pt x="2526513" y="4597"/>
                  </a:lnTo>
                  <a:lnTo>
                    <a:pt x="2470480" y="2942"/>
                  </a:lnTo>
                  <a:lnTo>
                    <a:pt x="2414417" y="1656"/>
                  </a:lnTo>
                  <a:lnTo>
                    <a:pt x="2358352" y="739"/>
                  </a:lnTo>
                  <a:lnTo>
                    <a:pt x="2302311" y="187"/>
                  </a:lnTo>
                  <a:lnTo>
                    <a:pt x="2246319" y="0"/>
                  </a:lnTo>
                  <a:close/>
                </a:path>
              </a:pathLst>
            </a:custGeom>
            <a:solidFill>
              <a:srgbClr val="1380D1"/>
            </a:solidFill>
          </p:spPr>
          <p:txBody>
            <a:bodyPr wrap="square" lIns="0" tIns="0" rIns="0" bIns="0" rtlCol="0"/>
            <a:lstStyle/>
            <a:p>
              <a:endParaRPr/>
            </a:p>
          </p:txBody>
        </p:sp>
        <p:sp>
          <p:nvSpPr>
            <p:cNvPr id="22" name="object 18">
              <a:extLst>
                <a:ext uri="{FF2B5EF4-FFF2-40B4-BE49-F238E27FC236}">
                  <a16:creationId xmlns:a16="http://schemas.microsoft.com/office/drawing/2014/main" id="{B5F208D0-A659-9A7C-D044-38D606EFA3D8}"/>
                </a:ext>
              </a:extLst>
            </p:cNvPr>
            <p:cNvSpPr/>
            <p:nvPr/>
          </p:nvSpPr>
          <p:spPr>
            <a:xfrm>
              <a:off x="7586575" y="4500446"/>
              <a:ext cx="4486910" cy="1307465"/>
            </a:xfrm>
            <a:custGeom>
              <a:avLst/>
              <a:gdLst/>
              <a:ahLst/>
              <a:cxnLst/>
              <a:rect l="l" t="t" r="r" b="b"/>
              <a:pathLst>
                <a:path w="4486909" h="1307464">
                  <a:moveTo>
                    <a:pt x="1308631" y="1307416"/>
                  </a:moveTo>
                  <a:lnTo>
                    <a:pt x="1140864" y="1087172"/>
                  </a:lnTo>
                  <a:lnTo>
                    <a:pt x="1069977" y="1076368"/>
                  </a:lnTo>
                  <a:lnTo>
                    <a:pt x="1001176" y="1065000"/>
                  </a:lnTo>
                  <a:lnTo>
                    <a:pt x="934481" y="1053085"/>
                  </a:lnTo>
                  <a:lnTo>
                    <a:pt x="869911" y="1040640"/>
                  </a:lnTo>
                  <a:lnTo>
                    <a:pt x="807485" y="1027685"/>
                  </a:lnTo>
                  <a:lnTo>
                    <a:pt x="747223" y="1014237"/>
                  </a:lnTo>
                  <a:lnTo>
                    <a:pt x="689144" y="1000313"/>
                  </a:lnTo>
                  <a:lnTo>
                    <a:pt x="633266" y="985932"/>
                  </a:lnTo>
                  <a:lnTo>
                    <a:pt x="579610" y="971112"/>
                  </a:lnTo>
                  <a:lnTo>
                    <a:pt x="528195" y="955869"/>
                  </a:lnTo>
                  <a:lnTo>
                    <a:pt x="479039" y="940223"/>
                  </a:lnTo>
                  <a:lnTo>
                    <a:pt x="432162" y="924191"/>
                  </a:lnTo>
                  <a:lnTo>
                    <a:pt x="387583" y="907791"/>
                  </a:lnTo>
                  <a:lnTo>
                    <a:pt x="345322" y="891041"/>
                  </a:lnTo>
                  <a:lnTo>
                    <a:pt x="305397" y="873958"/>
                  </a:lnTo>
                  <a:lnTo>
                    <a:pt x="267828" y="856561"/>
                  </a:lnTo>
                  <a:lnTo>
                    <a:pt x="232634" y="838867"/>
                  </a:lnTo>
                  <a:lnTo>
                    <a:pt x="169449" y="802662"/>
                  </a:lnTo>
                  <a:lnTo>
                    <a:pt x="115995" y="765484"/>
                  </a:lnTo>
                  <a:lnTo>
                    <a:pt x="72425" y="727478"/>
                  </a:lnTo>
                  <a:lnTo>
                    <a:pt x="38895" y="688785"/>
                  </a:lnTo>
                  <a:lnTo>
                    <a:pt x="15558" y="649550"/>
                  </a:lnTo>
                  <a:lnTo>
                    <a:pt x="2567" y="609914"/>
                  </a:lnTo>
                  <a:lnTo>
                    <a:pt x="0" y="589991"/>
                  </a:lnTo>
                  <a:lnTo>
                    <a:pt x="77" y="570021"/>
                  </a:lnTo>
                  <a:lnTo>
                    <a:pt x="8241" y="530014"/>
                  </a:lnTo>
                  <a:lnTo>
                    <a:pt x="27213" y="490036"/>
                  </a:lnTo>
                  <a:lnTo>
                    <a:pt x="57147" y="450230"/>
                  </a:lnTo>
                  <a:lnTo>
                    <a:pt x="98198" y="410738"/>
                  </a:lnTo>
                  <a:lnTo>
                    <a:pt x="150518" y="371704"/>
                  </a:lnTo>
                  <a:lnTo>
                    <a:pt x="214262" y="333271"/>
                  </a:lnTo>
                  <a:lnTo>
                    <a:pt x="250466" y="314324"/>
                  </a:lnTo>
                  <a:lnTo>
                    <a:pt x="289583" y="295581"/>
                  </a:lnTo>
                  <a:lnTo>
                    <a:pt x="350838" y="269109"/>
                  </a:lnTo>
                  <a:lnTo>
                    <a:pt x="416623" y="243779"/>
                  </a:lnTo>
                  <a:lnTo>
                    <a:pt x="486726" y="219608"/>
                  </a:lnTo>
                  <a:lnTo>
                    <a:pt x="523331" y="207961"/>
                  </a:lnTo>
                  <a:lnTo>
                    <a:pt x="560937" y="196610"/>
                  </a:lnTo>
                  <a:lnTo>
                    <a:pt x="599516" y="185556"/>
                  </a:lnTo>
                  <a:lnTo>
                    <a:pt x="639044" y="174801"/>
                  </a:lnTo>
                  <a:lnTo>
                    <a:pt x="679492" y="164347"/>
                  </a:lnTo>
                  <a:lnTo>
                    <a:pt x="720836" y="154195"/>
                  </a:lnTo>
                  <a:lnTo>
                    <a:pt x="763048" y="144349"/>
                  </a:lnTo>
                  <a:lnTo>
                    <a:pt x="806101" y="134809"/>
                  </a:lnTo>
                  <a:lnTo>
                    <a:pt x="849971" y="125578"/>
                  </a:lnTo>
                  <a:lnTo>
                    <a:pt x="894630" y="116658"/>
                  </a:lnTo>
                  <a:lnTo>
                    <a:pt x="940052" y="108050"/>
                  </a:lnTo>
                  <a:lnTo>
                    <a:pt x="986210" y="99757"/>
                  </a:lnTo>
                  <a:lnTo>
                    <a:pt x="1033078" y="91779"/>
                  </a:lnTo>
                  <a:lnTo>
                    <a:pt x="1080630" y="84120"/>
                  </a:lnTo>
                  <a:lnTo>
                    <a:pt x="1128839" y="76781"/>
                  </a:lnTo>
                  <a:lnTo>
                    <a:pt x="1177680" y="69765"/>
                  </a:lnTo>
                  <a:lnTo>
                    <a:pt x="1227124" y="63072"/>
                  </a:lnTo>
                  <a:lnTo>
                    <a:pt x="1277147" y="56705"/>
                  </a:lnTo>
                  <a:lnTo>
                    <a:pt x="1327721" y="50665"/>
                  </a:lnTo>
                  <a:lnTo>
                    <a:pt x="1378821" y="44956"/>
                  </a:lnTo>
                  <a:lnTo>
                    <a:pt x="1430420" y="39578"/>
                  </a:lnTo>
                  <a:lnTo>
                    <a:pt x="1482491" y="34533"/>
                  </a:lnTo>
                  <a:lnTo>
                    <a:pt x="1535008" y="29824"/>
                  </a:lnTo>
                  <a:lnTo>
                    <a:pt x="1587945" y="25453"/>
                  </a:lnTo>
                  <a:lnTo>
                    <a:pt x="1641276" y="21420"/>
                  </a:lnTo>
                  <a:lnTo>
                    <a:pt x="1694973" y="17729"/>
                  </a:lnTo>
                  <a:lnTo>
                    <a:pt x="1749011" y="14380"/>
                  </a:lnTo>
                  <a:lnTo>
                    <a:pt x="1803363" y="11377"/>
                  </a:lnTo>
                  <a:lnTo>
                    <a:pt x="1858002" y="8721"/>
                  </a:lnTo>
                  <a:lnTo>
                    <a:pt x="1912903" y="6413"/>
                  </a:lnTo>
                  <a:lnTo>
                    <a:pt x="1968039" y="4456"/>
                  </a:lnTo>
                  <a:lnTo>
                    <a:pt x="2023384" y="2852"/>
                  </a:lnTo>
                  <a:lnTo>
                    <a:pt x="2078911" y="1602"/>
                  </a:lnTo>
                  <a:lnTo>
                    <a:pt x="2134593" y="709"/>
                  </a:lnTo>
                  <a:lnTo>
                    <a:pt x="2190405" y="174"/>
                  </a:lnTo>
                  <a:lnTo>
                    <a:pt x="2246319" y="0"/>
                  </a:lnTo>
                  <a:lnTo>
                    <a:pt x="2302311" y="187"/>
                  </a:lnTo>
                  <a:lnTo>
                    <a:pt x="2358352" y="739"/>
                  </a:lnTo>
                  <a:lnTo>
                    <a:pt x="2414417" y="1656"/>
                  </a:lnTo>
                  <a:lnTo>
                    <a:pt x="2470480" y="2942"/>
                  </a:lnTo>
                  <a:lnTo>
                    <a:pt x="2526513" y="4597"/>
                  </a:lnTo>
                  <a:lnTo>
                    <a:pt x="2582492" y="6625"/>
                  </a:lnTo>
                  <a:lnTo>
                    <a:pt x="2638388" y="9025"/>
                  </a:lnTo>
                  <a:lnTo>
                    <a:pt x="2694176" y="11802"/>
                  </a:lnTo>
                  <a:lnTo>
                    <a:pt x="2749829" y="14956"/>
                  </a:lnTo>
                  <a:lnTo>
                    <a:pt x="2805322" y="18489"/>
                  </a:lnTo>
                  <a:lnTo>
                    <a:pt x="2860627" y="22404"/>
                  </a:lnTo>
                  <a:lnTo>
                    <a:pt x="2915718" y="26701"/>
                  </a:lnTo>
                  <a:lnTo>
                    <a:pt x="2970569" y="31384"/>
                  </a:lnTo>
                  <a:lnTo>
                    <a:pt x="3025154" y="36454"/>
                  </a:lnTo>
                  <a:lnTo>
                    <a:pt x="3079445" y="41913"/>
                  </a:lnTo>
                  <a:lnTo>
                    <a:pt x="3133417" y="47763"/>
                  </a:lnTo>
                  <a:lnTo>
                    <a:pt x="3187044" y="54006"/>
                  </a:lnTo>
                  <a:lnTo>
                    <a:pt x="3240298" y="60643"/>
                  </a:lnTo>
                  <a:lnTo>
                    <a:pt x="3293153" y="67677"/>
                  </a:lnTo>
                  <a:lnTo>
                    <a:pt x="3345584" y="75109"/>
                  </a:lnTo>
                  <a:lnTo>
                    <a:pt x="3416471" y="85913"/>
                  </a:lnTo>
                  <a:lnTo>
                    <a:pt x="3485272" y="97282"/>
                  </a:lnTo>
                  <a:lnTo>
                    <a:pt x="3551967" y="109197"/>
                  </a:lnTo>
                  <a:lnTo>
                    <a:pt x="3616537" y="121641"/>
                  </a:lnTo>
                  <a:lnTo>
                    <a:pt x="3678963" y="134596"/>
                  </a:lnTo>
                  <a:lnTo>
                    <a:pt x="3739225" y="148045"/>
                  </a:lnTo>
                  <a:lnTo>
                    <a:pt x="3797304" y="161968"/>
                  </a:lnTo>
                  <a:lnTo>
                    <a:pt x="3853182" y="176349"/>
                  </a:lnTo>
                  <a:lnTo>
                    <a:pt x="3906838" y="191170"/>
                  </a:lnTo>
                  <a:lnTo>
                    <a:pt x="3958253" y="206412"/>
                  </a:lnTo>
                  <a:lnTo>
                    <a:pt x="4007409" y="222058"/>
                  </a:lnTo>
                  <a:lnTo>
                    <a:pt x="4054286" y="238090"/>
                  </a:lnTo>
                  <a:lnTo>
                    <a:pt x="4098865" y="254491"/>
                  </a:lnTo>
                  <a:lnTo>
                    <a:pt x="4141126" y="271241"/>
                  </a:lnTo>
                  <a:lnTo>
                    <a:pt x="4181051" y="288323"/>
                  </a:lnTo>
                  <a:lnTo>
                    <a:pt x="4218620" y="305721"/>
                  </a:lnTo>
                  <a:lnTo>
                    <a:pt x="4253814" y="323414"/>
                  </a:lnTo>
                  <a:lnTo>
                    <a:pt x="4316999" y="359620"/>
                  </a:lnTo>
                  <a:lnTo>
                    <a:pt x="4370454" y="396797"/>
                  </a:lnTo>
                  <a:lnTo>
                    <a:pt x="4414023" y="434804"/>
                  </a:lnTo>
                  <a:lnTo>
                    <a:pt x="4447553" y="473496"/>
                  </a:lnTo>
                  <a:lnTo>
                    <a:pt x="4470890" y="512732"/>
                  </a:lnTo>
                  <a:lnTo>
                    <a:pt x="4483881" y="552368"/>
                  </a:lnTo>
                  <a:lnTo>
                    <a:pt x="4486449" y="572291"/>
                  </a:lnTo>
                  <a:lnTo>
                    <a:pt x="4486372" y="592260"/>
                  </a:lnTo>
                  <a:lnTo>
                    <a:pt x="4478207" y="632267"/>
                  </a:lnTo>
                  <a:lnTo>
                    <a:pt x="4459235" y="672245"/>
                  </a:lnTo>
                  <a:lnTo>
                    <a:pt x="4429301" y="712052"/>
                  </a:lnTo>
                  <a:lnTo>
                    <a:pt x="4388250" y="751543"/>
                  </a:lnTo>
                  <a:lnTo>
                    <a:pt x="4335930" y="790577"/>
                  </a:lnTo>
                  <a:lnTo>
                    <a:pt x="4272186" y="829011"/>
                  </a:lnTo>
                  <a:lnTo>
                    <a:pt x="4235983" y="847957"/>
                  </a:lnTo>
                  <a:lnTo>
                    <a:pt x="4196865" y="866700"/>
                  </a:lnTo>
                  <a:lnTo>
                    <a:pt x="4134378" y="893654"/>
                  </a:lnTo>
                  <a:lnTo>
                    <a:pt x="4066917" y="919498"/>
                  </a:lnTo>
                  <a:lnTo>
                    <a:pt x="3994703" y="944203"/>
                  </a:lnTo>
                  <a:lnTo>
                    <a:pt x="3956883" y="956119"/>
                  </a:lnTo>
                  <a:lnTo>
                    <a:pt x="3917958" y="967740"/>
                  </a:lnTo>
                  <a:lnTo>
                    <a:pt x="3877955" y="979061"/>
                  </a:lnTo>
                  <a:lnTo>
                    <a:pt x="3836902" y="990080"/>
                  </a:lnTo>
                  <a:lnTo>
                    <a:pt x="3794826" y="1000793"/>
                  </a:lnTo>
                  <a:lnTo>
                    <a:pt x="3751756" y="1011196"/>
                  </a:lnTo>
                  <a:lnTo>
                    <a:pt x="3707718" y="1021286"/>
                  </a:lnTo>
                  <a:lnTo>
                    <a:pt x="3662741" y="1031058"/>
                  </a:lnTo>
                  <a:lnTo>
                    <a:pt x="3616851" y="1040511"/>
                  </a:lnTo>
                  <a:lnTo>
                    <a:pt x="3570078" y="1049639"/>
                  </a:lnTo>
                  <a:lnTo>
                    <a:pt x="3522447" y="1058439"/>
                  </a:lnTo>
                  <a:lnTo>
                    <a:pt x="3473987" y="1066908"/>
                  </a:lnTo>
                  <a:lnTo>
                    <a:pt x="3424726" y="1075042"/>
                  </a:lnTo>
                  <a:lnTo>
                    <a:pt x="3374690" y="1082838"/>
                  </a:lnTo>
                  <a:lnTo>
                    <a:pt x="3323909" y="1090292"/>
                  </a:lnTo>
                  <a:lnTo>
                    <a:pt x="3272408" y="1097400"/>
                  </a:lnTo>
                  <a:lnTo>
                    <a:pt x="3220217" y="1104159"/>
                  </a:lnTo>
                  <a:lnTo>
                    <a:pt x="3167361" y="1110565"/>
                  </a:lnTo>
                  <a:lnTo>
                    <a:pt x="3113870" y="1116615"/>
                  </a:lnTo>
                  <a:lnTo>
                    <a:pt x="3059771" y="1122305"/>
                  </a:lnTo>
                  <a:lnTo>
                    <a:pt x="3005091" y="1127632"/>
                  </a:lnTo>
                  <a:lnTo>
                    <a:pt x="2949858" y="1132591"/>
                  </a:lnTo>
                  <a:lnTo>
                    <a:pt x="2894099" y="1137180"/>
                  </a:lnTo>
                  <a:lnTo>
                    <a:pt x="2837843" y="1141395"/>
                  </a:lnTo>
                  <a:lnTo>
                    <a:pt x="2781116" y="1145232"/>
                  </a:lnTo>
                  <a:lnTo>
                    <a:pt x="2723947" y="1148687"/>
                  </a:lnTo>
                  <a:lnTo>
                    <a:pt x="2666362" y="1151758"/>
                  </a:lnTo>
                  <a:lnTo>
                    <a:pt x="2608391" y="1154440"/>
                  </a:lnTo>
                  <a:lnTo>
                    <a:pt x="2550059" y="1156730"/>
                  </a:lnTo>
                  <a:lnTo>
                    <a:pt x="2491395" y="1158624"/>
                  </a:lnTo>
                  <a:lnTo>
                    <a:pt x="2432427" y="1160119"/>
                  </a:lnTo>
                  <a:lnTo>
                    <a:pt x="2373182" y="1161211"/>
                  </a:lnTo>
                  <a:lnTo>
                    <a:pt x="2313687" y="1161897"/>
                  </a:lnTo>
                  <a:lnTo>
                    <a:pt x="2253971" y="1162173"/>
                  </a:lnTo>
                  <a:lnTo>
                    <a:pt x="2194060" y="1162035"/>
                  </a:lnTo>
                  <a:lnTo>
                    <a:pt x="2133983" y="1161480"/>
                  </a:lnTo>
                  <a:lnTo>
                    <a:pt x="2073767" y="1160504"/>
                  </a:lnTo>
                  <a:lnTo>
                    <a:pt x="2013440" y="1159104"/>
                  </a:lnTo>
                  <a:lnTo>
                    <a:pt x="1953029" y="1157276"/>
                  </a:lnTo>
                  <a:lnTo>
                    <a:pt x="1308631" y="1307416"/>
                  </a:lnTo>
                  <a:close/>
                </a:path>
              </a:pathLst>
            </a:custGeom>
            <a:ln w="12700">
              <a:solidFill>
                <a:srgbClr val="6A1A68"/>
              </a:solidFill>
            </a:ln>
          </p:spPr>
          <p:txBody>
            <a:bodyPr wrap="square" lIns="0" tIns="0" rIns="0" bIns="0" rtlCol="0"/>
            <a:lstStyle/>
            <a:p>
              <a:endParaRPr/>
            </a:p>
          </p:txBody>
        </p:sp>
      </p:grpSp>
      <p:sp>
        <p:nvSpPr>
          <p:cNvPr id="27" name="TextBox 26">
            <a:extLst>
              <a:ext uri="{FF2B5EF4-FFF2-40B4-BE49-F238E27FC236}">
                <a16:creationId xmlns:a16="http://schemas.microsoft.com/office/drawing/2014/main" id="{246D6586-F75E-3372-31D0-1BB6180D589A}"/>
              </a:ext>
            </a:extLst>
          </p:cNvPr>
          <p:cNvSpPr txBox="1"/>
          <p:nvPr/>
        </p:nvSpPr>
        <p:spPr>
          <a:xfrm>
            <a:off x="459612" y="3243581"/>
            <a:ext cx="6097604" cy="307777"/>
          </a:xfrm>
          <a:prstGeom prst="rect">
            <a:avLst/>
          </a:prstGeom>
          <a:noFill/>
        </p:spPr>
        <p:txBody>
          <a:bodyPr wrap="square">
            <a:spAutoFit/>
          </a:bodyPr>
          <a:lstStyle/>
          <a:p>
            <a:pPr marL="12700">
              <a:spcBef>
                <a:spcPts val="125"/>
              </a:spcBef>
            </a:pPr>
            <a:r>
              <a:rPr lang="en-US">
                <a:solidFill>
                  <a:schemeClr val="accent1"/>
                </a:solidFill>
                <a:latin typeface="Montserrat ExtraBold"/>
                <a:sym typeface="Montserrat ExtraBold"/>
              </a:rPr>
              <a:t>FFT NumPy code</a:t>
            </a:r>
            <a:r>
              <a:rPr lang="en-US" b="1" spc="11">
                <a:solidFill>
                  <a:srgbClr val="B5DBF8"/>
                </a:solidFill>
                <a:latin typeface="Gothic Uralic"/>
                <a:cs typeface="Gothic Uralic"/>
              </a:rPr>
              <a:t>:</a:t>
            </a:r>
            <a:endParaRPr lang="en-US">
              <a:latin typeface="Gothic Uralic"/>
              <a:cs typeface="Gothic Uralic"/>
            </a:endParaRPr>
          </a:p>
        </p:txBody>
      </p:sp>
      <p:sp>
        <p:nvSpPr>
          <p:cNvPr id="31" name="TextBox 30">
            <a:extLst>
              <a:ext uri="{FF2B5EF4-FFF2-40B4-BE49-F238E27FC236}">
                <a16:creationId xmlns:a16="http://schemas.microsoft.com/office/drawing/2014/main" id="{7E5E9D2C-9EFF-5473-E210-4BFA8D9E6313}"/>
              </a:ext>
            </a:extLst>
          </p:cNvPr>
          <p:cNvSpPr txBox="1"/>
          <p:nvPr/>
        </p:nvSpPr>
        <p:spPr>
          <a:xfrm>
            <a:off x="5189525" y="1902044"/>
            <a:ext cx="761252" cy="307777"/>
          </a:xfrm>
          <a:prstGeom prst="rect">
            <a:avLst/>
          </a:prstGeom>
          <a:noFill/>
        </p:spPr>
        <p:txBody>
          <a:bodyPr wrap="square">
            <a:spAutoFit/>
          </a:bodyPr>
          <a:lstStyle/>
          <a:p>
            <a:pPr marL="12700" algn="ctr">
              <a:spcBef>
                <a:spcPts val="100"/>
              </a:spcBef>
            </a:pPr>
            <a:r>
              <a:rPr lang="en-US" sz="1400" spc="25">
                <a:solidFill>
                  <a:srgbClr val="FFFFFF"/>
                </a:solidFill>
                <a:latin typeface="URW Gothic"/>
                <a:cs typeface="URW Gothic"/>
              </a:rPr>
              <a:t>FFT</a:t>
            </a:r>
            <a:endParaRPr lang="en-US" sz="1400">
              <a:latin typeface="URW Gothic"/>
              <a:cs typeface="URW Gothic"/>
            </a:endParaRPr>
          </a:p>
        </p:txBody>
      </p:sp>
      <p:sp>
        <p:nvSpPr>
          <p:cNvPr id="33" name="TextBox 32">
            <a:extLst>
              <a:ext uri="{FF2B5EF4-FFF2-40B4-BE49-F238E27FC236}">
                <a16:creationId xmlns:a16="http://schemas.microsoft.com/office/drawing/2014/main" id="{75B6A894-42CE-DB36-FFB8-2B8824B5C96C}"/>
              </a:ext>
            </a:extLst>
          </p:cNvPr>
          <p:cNvSpPr txBox="1"/>
          <p:nvPr/>
        </p:nvSpPr>
        <p:spPr>
          <a:xfrm>
            <a:off x="9174793" y="4927732"/>
            <a:ext cx="2510951" cy="307777"/>
          </a:xfrm>
          <a:prstGeom prst="rect">
            <a:avLst/>
          </a:prstGeom>
          <a:noFill/>
        </p:spPr>
        <p:txBody>
          <a:bodyPr wrap="square">
            <a:spAutoFit/>
          </a:bodyPr>
          <a:lstStyle/>
          <a:p>
            <a:pPr marL="12700">
              <a:spcBef>
                <a:spcPts val="125"/>
              </a:spcBef>
            </a:pPr>
            <a:r>
              <a:rPr lang="en-US" spc="5" dirty="0">
                <a:solidFill>
                  <a:srgbClr val="FFFFFF"/>
                </a:solidFill>
                <a:latin typeface="URW Gothic"/>
                <a:cs typeface="URW Gothic"/>
              </a:rPr>
              <a:t>{</a:t>
            </a:r>
            <a:r>
              <a:rPr lang="en-US" spc="-5" dirty="0">
                <a:solidFill>
                  <a:srgbClr val="FFFFFF"/>
                </a:solidFill>
                <a:latin typeface="URW Gothic"/>
                <a:cs typeface="URW Gothic"/>
              </a:rPr>
              <a:t> </a:t>
            </a:r>
            <a:r>
              <a:rPr lang="en-US" spc="15" dirty="0">
                <a:solidFill>
                  <a:srgbClr val="FFFFFF"/>
                </a:solidFill>
                <a:latin typeface="URW Gothic"/>
                <a:cs typeface="URW Gothic"/>
              </a:rPr>
              <a:t>2</a:t>
            </a:r>
            <a:r>
              <a:rPr lang="en-US" spc="-60" dirty="0">
                <a:solidFill>
                  <a:srgbClr val="FFFFFF"/>
                </a:solidFill>
                <a:latin typeface="URW Gothic"/>
                <a:cs typeface="URW Gothic"/>
              </a:rPr>
              <a:t> </a:t>
            </a:r>
            <a:r>
              <a:rPr lang="en-US" spc="11" dirty="0">
                <a:solidFill>
                  <a:srgbClr val="FFFFFF"/>
                </a:solidFill>
                <a:latin typeface="URW Gothic"/>
                <a:cs typeface="URW Gothic"/>
              </a:rPr>
              <a:t>*</a:t>
            </a:r>
            <a:r>
              <a:rPr lang="en-US" spc="-31" dirty="0">
                <a:solidFill>
                  <a:srgbClr val="FFFFFF"/>
                </a:solidFill>
                <a:latin typeface="URW Gothic"/>
                <a:cs typeface="URW Gothic"/>
              </a:rPr>
              <a:t> </a:t>
            </a:r>
            <a:r>
              <a:rPr lang="en-US" spc="5" dirty="0">
                <a:solidFill>
                  <a:srgbClr val="FFFFFF"/>
                </a:solidFill>
                <a:latin typeface="URW Gothic"/>
                <a:cs typeface="URW Gothic"/>
              </a:rPr>
              <a:t>dot(exp(-</a:t>
            </a:r>
            <a:r>
              <a:rPr lang="en-US" spc="5" dirty="0" err="1">
                <a:solidFill>
                  <a:srgbClr val="FFFFFF"/>
                </a:solidFill>
                <a:latin typeface="URW Gothic"/>
                <a:cs typeface="URW Gothic"/>
              </a:rPr>
              <a:t>i</a:t>
            </a:r>
            <a:r>
              <a:rPr lang="en-US" spc="-80" dirty="0">
                <a:solidFill>
                  <a:srgbClr val="FFFFFF"/>
                </a:solidFill>
                <a:latin typeface="URW Gothic"/>
                <a:cs typeface="URW Gothic"/>
              </a:rPr>
              <a:t> </a:t>
            </a:r>
            <a:r>
              <a:rPr lang="en-US" spc="11" dirty="0">
                <a:solidFill>
                  <a:srgbClr val="FFFFFF"/>
                </a:solidFill>
                <a:latin typeface="URW Gothic"/>
                <a:cs typeface="URW Gothic"/>
              </a:rPr>
              <a:t>x</a:t>
            </a:r>
            <a:r>
              <a:rPr lang="en-US" spc="-31" dirty="0">
                <a:solidFill>
                  <a:srgbClr val="FFFFFF"/>
                </a:solidFill>
                <a:latin typeface="URW Gothic"/>
                <a:cs typeface="URW Gothic"/>
              </a:rPr>
              <a:t> </a:t>
            </a:r>
            <a:r>
              <a:rPr lang="en-US" spc="40" dirty="0">
                <a:solidFill>
                  <a:srgbClr val="FFFFFF"/>
                </a:solidFill>
                <a:latin typeface="URW Gothic"/>
                <a:cs typeface="URW Gothic"/>
              </a:rPr>
              <a:t>2</a:t>
            </a:r>
            <a:r>
              <a:rPr lang="el-GR" spc="40" dirty="0">
                <a:solidFill>
                  <a:srgbClr val="FFFFFF"/>
                </a:solidFill>
                <a:latin typeface="URW Gothic"/>
                <a:cs typeface="URW Gothic"/>
              </a:rPr>
              <a:t>π</a:t>
            </a:r>
            <a:r>
              <a:rPr lang="en-US" spc="40" dirty="0">
                <a:solidFill>
                  <a:srgbClr val="FFFFFF"/>
                </a:solidFill>
                <a:latin typeface="URW Gothic"/>
                <a:cs typeface="URW Gothic"/>
              </a:rPr>
              <a:t>ft),</a:t>
            </a:r>
            <a:r>
              <a:rPr lang="en-US" spc="-195" dirty="0">
                <a:solidFill>
                  <a:srgbClr val="FFFFFF"/>
                </a:solidFill>
                <a:latin typeface="URW Gothic"/>
                <a:cs typeface="URW Gothic"/>
              </a:rPr>
              <a:t> </a:t>
            </a:r>
            <a:r>
              <a:rPr lang="en-US" dirty="0">
                <a:solidFill>
                  <a:srgbClr val="FFFFFF"/>
                </a:solidFill>
                <a:latin typeface="URW Gothic"/>
                <a:cs typeface="URW Gothic"/>
              </a:rPr>
              <a:t>Y)</a:t>
            </a:r>
            <a:r>
              <a:rPr lang="en-US" spc="-25" dirty="0">
                <a:solidFill>
                  <a:srgbClr val="FFFFFF"/>
                </a:solidFill>
                <a:latin typeface="URW Gothic"/>
                <a:cs typeface="URW Gothic"/>
              </a:rPr>
              <a:t> </a:t>
            </a:r>
            <a:r>
              <a:rPr lang="en-US" spc="5" dirty="0">
                <a:solidFill>
                  <a:srgbClr val="FFFFFF"/>
                </a:solidFill>
                <a:latin typeface="URW Gothic"/>
                <a:cs typeface="URW Gothic"/>
              </a:rPr>
              <a:t>}</a:t>
            </a:r>
            <a:r>
              <a:rPr lang="en-US" dirty="0">
                <a:solidFill>
                  <a:srgbClr val="FFFFFF"/>
                </a:solidFill>
                <a:latin typeface="URW Gothic"/>
                <a:cs typeface="URW Gothic"/>
              </a:rPr>
              <a:t> </a:t>
            </a:r>
            <a:r>
              <a:rPr lang="en-US" spc="11" dirty="0">
                <a:solidFill>
                  <a:srgbClr val="FFFFFF"/>
                </a:solidFill>
                <a:latin typeface="URW Gothic"/>
                <a:cs typeface="URW Gothic"/>
              </a:rPr>
              <a:t>/</a:t>
            </a:r>
            <a:r>
              <a:rPr lang="en-US" spc="-45" dirty="0">
                <a:solidFill>
                  <a:srgbClr val="FFFFFF"/>
                </a:solidFill>
                <a:latin typeface="URW Gothic"/>
                <a:cs typeface="URW Gothic"/>
              </a:rPr>
              <a:t> </a:t>
            </a:r>
            <a:r>
              <a:rPr lang="en-US" spc="20" dirty="0">
                <a:solidFill>
                  <a:srgbClr val="FFFFFF"/>
                </a:solidFill>
                <a:latin typeface="URW Gothic"/>
                <a:cs typeface="URW Gothic"/>
              </a:rPr>
              <a:t>N</a:t>
            </a:r>
            <a:endParaRPr lang="en-US" dirty="0">
              <a:latin typeface="URW Gothic"/>
              <a:cs typeface="URW Gothic"/>
            </a:endParaRPr>
          </a:p>
        </p:txBody>
      </p:sp>
      <p:sp>
        <p:nvSpPr>
          <p:cNvPr id="35" name="TextBox 34">
            <a:extLst>
              <a:ext uri="{FF2B5EF4-FFF2-40B4-BE49-F238E27FC236}">
                <a16:creationId xmlns:a16="http://schemas.microsoft.com/office/drawing/2014/main" id="{3DF03C77-C7A0-8CCD-D010-B81FF5D7FDF0}"/>
              </a:ext>
            </a:extLst>
          </p:cNvPr>
          <p:cNvSpPr txBox="1"/>
          <p:nvPr/>
        </p:nvSpPr>
        <p:spPr>
          <a:xfrm>
            <a:off x="9375997" y="4722093"/>
            <a:ext cx="1891059" cy="307777"/>
          </a:xfrm>
          <a:prstGeom prst="rect">
            <a:avLst/>
          </a:prstGeom>
          <a:noFill/>
        </p:spPr>
        <p:txBody>
          <a:bodyPr wrap="square">
            <a:spAutoFit/>
          </a:bodyPr>
          <a:lstStyle/>
          <a:p>
            <a:pPr marL="12700">
              <a:spcBef>
                <a:spcPts val="125"/>
              </a:spcBef>
            </a:pPr>
            <a:r>
              <a:rPr lang="en-US" b="1" spc="20" dirty="0">
                <a:solidFill>
                  <a:srgbClr val="FFFFFF"/>
                </a:solidFill>
                <a:latin typeface="Times New Roman" panose="02020603050405020304" pitchFamily="18" charset="0"/>
                <a:cs typeface="Times New Roman" panose="02020603050405020304" pitchFamily="18" charset="0"/>
              </a:rPr>
              <a:t>Similarity</a:t>
            </a:r>
            <a:r>
              <a:rPr lang="en-US" b="1" spc="-185" dirty="0">
                <a:solidFill>
                  <a:srgbClr val="FFFFFF"/>
                </a:solidFill>
                <a:latin typeface="Times New Roman" panose="02020603050405020304" pitchFamily="18" charset="0"/>
                <a:cs typeface="Times New Roman" panose="02020603050405020304" pitchFamily="18" charset="0"/>
              </a:rPr>
              <a:t> </a:t>
            </a:r>
            <a:r>
              <a:rPr lang="en-US" b="1" spc="20" dirty="0">
                <a:solidFill>
                  <a:srgbClr val="FFFFFF"/>
                </a:solidFill>
                <a:latin typeface="Times New Roman" panose="02020603050405020304" pitchFamily="18" charset="0"/>
                <a:cs typeface="Times New Roman" panose="02020603050405020304" pitchFamily="18" charset="0"/>
              </a:rPr>
              <a:t>is</a:t>
            </a:r>
            <a:r>
              <a:rPr lang="en-US" b="1" spc="-131" dirty="0">
                <a:solidFill>
                  <a:srgbClr val="FFFFFF"/>
                </a:solidFill>
                <a:latin typeface="Times New Roman" panose="02020603050405020304" pitchFamily="18" charset="0"/>
                <a:cs typeface="Times New Roman" panose="02020603050405020304" pitchFamily="18" charset="0"/>
              </a:rPr>
              <a:t> </a:t>
            </a:r>
            <a:r>
              <a:rPr lang="en-US" b="1" spc="25" dirty="0">
                <a:solidFill>
                  <a:srgbClr val="FFFFFF"/>
                </a:solidFill>
                <a:latin typeface="Times New Roman" panose="02020603050405020304" pitchFamily="18" charset="0"/>
                <a:cs typeface="Times New Roman" panose="02020603050405020304" pitchFamily="18" charset="0"/>
              </a:rPr>
              <a:t>given</a:t>
            </a:r>
            <a:r>
              <a:rPr lang="en-US" b="1" spc="-135" dirty="0">
                <a:solidFill>
                  <a:srgbClr val="FFFFFF"/>
                </a:solidFill>
                <a:latin typeface="Times New Roman" panose="02020603050405020304" pitchFamily="18" charset="0"/>
                <a:cs typeface="Times New Roman" panose="02020603050405020304" pitchFamily="18" charset="0"/>
              </a:rPr>
              <a:t> </a:t>
            </a:r>
            <a:r>
              <a:rPr lang="en-US" b="1" spc="20" dirty="0">
                <a:solidFill>
                  <a:srgbClr val="FFFFFF"/>
                </a:solidFill>
                <a:latin typeface="Times New Roman" panose="02020603050405020304" pitchFamily="18" charset="0"/>
                <a:cs typeface="Times New Roman" panose="02020603050405020304" pitchFamily="18" charset="0"/>
              </a:rPr>
              <a:t>by:</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5571895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80695" y="288945"/>
            <a:ext cx="10568305" cy="491660"/>
          </a:xfrm>
          <a:prstGeom prst="rect">
            <a:avLst/>
          </a:prstGeom>
        </p:spPr>
        <p:txBody>
          <a:bodyPr spcFirstLastPara="1" vert="horz" wrap="square" lIns="0" tIns="12700" rIns="0" bIns="0" rtlCol="0" anchor="t" anchorCtr="0">
            <a:spAutoFit/>
          </a:bodyPr>
          <a:lstStyle/>
          <a:p>
            <a:pPr marL="12700">
              <a:spcBef>
                <a:spcPts val="100"/>
              </a:spcBef>
            </a:pPr>
            <a:r>
              <a:rPr sz="3000" spc="-5" dirty="0">
                <a:latin typeface="Castellar" panose="020A0402060406010301" pitchFamily="18" charset="77"/>
              </a:rPr>
              <a:t>Windowed </a:t>
            </a:r>
            <a:r>
              <a:rPr sz="3000" spc="-15" dirty="0">
                <a:latin typeface="Castellar" panose="020A0402060406010301" pitchFamily="18" charset="77"/>
              </a:rPr>
              <a:t>Feature </a:t>
            </a:r>
            <a:r>
              <a:rPr sz="3000" dirty="0">
                <a:latin typeface="Castellar" panose="020A0402060406010301" pitchFamily="18" charset="77"/>
              </a:rPr>
              <a:t>Extraction </a:t>
            </a:r>
            <a:r>
              <a:rPr sz="3000" spc="-20" dirty="0">
                <a:latin typeface="Castellar" panose="020A0402060406010301" pitchFamily="18" charset="77"/>
              </a:rPr>
              <a:t>of</a:t>
            </a:r>
            <a:r>
              <a:rPr sz="3000" spc="169" dirty="0">
                <a:latin typeface="Castellar" panose="020A0402060406010301" pitchFamily="18" charset="77"/>
              </a:rPr>
              <a:t> </a:t>
            </a:r>
            <a:r>
              <a:rPr sz="3000" dirty="0">
                <a:latin typeface="Castellar" panose="020A0402060406010301" pitchFamily="18" charset="77"/>
              </a:rPr>
              <a:t>Signals:</a:t>
            </a:r>
          </a:p>
        </p:txBody>
      </p:sp>
      <p:grpSp>
        <p:nvGrpSpPr>
          <p:cNvPr id="3" name="object 3"/>
          <p:cNvGrpSpPr/>
          <p:nvPr/>
        </p:nvGrpSpPr>
        <p:grpSpPr>
          <a:xfrm>
            <a:off x="66675" y="952566"/>
            <a:ext cx="11755120" cy="952500"/>
            <a:chOff x="66675" y="952563"/>
            <a:chExt cx="11755120" cy="952500"/>
          </a:xfrm>
        </p:grpSpPr>
        <p:sp>
          <p:nvSpPr>
            <p:cNvPr id="4" name="object 4"/>
            <p:cNvSpPr/>
            <p:nvPr/>
          </p:nvSpPr>
          <p:spPr>
            <a:xfrm>
              <a:off x="481012" y="1128775"/>
              <a:ext cx="10982325" cy="600075"/>
            </a:xfrm>
            <a:custGeom>
              <a:avLst/>
              <a:gdLst/>
              <a:ahLst/>
              <a:cxnLst/>
              <a:rect l="l" t="t" r="r" b="b"/>
              <a:pathLst>
                <a:path w="10982325" h="600075">
                  <a:moveTo>
                    <a:pt x="10982325" y="0"/>
                  </a:moveTo>
                  <a:lnTo>
                    <a:pt x="0" y="0"/>
                  </a:lnTo>
                  <a:lnTo>
                    <a:pt x="0" y="600075"/>
                  </a:lnTo>
                  <a:lnTo>
                    <a:pt x="10982325" y="600075"/>
                  </a:lnTo>
                  <a:lnTo>
                    <a:pt x="10982325" y="0"/>
                  </a:lnTo>
                  <a:close/>
                </a:path>
              </a:pathLst>
            </a:custGeom>
            <a:solidFill>
              <a:srgbClr val="FFFFFF"/>
            </a:solidFill>
          </p:spPr>
          <p:txBody>
            <a:bodyPr wrap="square" lIns="0" tIns="0" rIns="0" bIns="0" rtlCol="0"/>
            <a:lstStyle/>
            <a:p>
              <a:endParaRPr/>
            </a:p>
          </p:txBody>
        </p:sp>
        <p:sp>
          <p:nvSpPr>
            <p:cNvPr id="5" name="object 5"/>
            <p:cNvSpPr/>
            <p:nvPr/>
          </p:nvSpPr>
          <p:spPr>
            <a:xfrm>
              <a:off x="481012" y="1128775"/>
              <a:ext cx="10982325" cy="600075"/>
            </a:xfrm>
            <a:custGeom>
              <a:avLst/>
              <a:gdLst/>
              <a:ahLst/>
              <a:cxnLst/>
              <a:rect l="l" t="t" r="r" b="b"/>
              <a:pathLst>
                <a:path w="10982325" h="600075">
                  <a:moveTo>
                    <a:pt x="0" y="600075"/>
                  </a:moveTo>
                  <a:lnTo>
                    <a:pt x="10982325" y="600075"/>
                  </a:lnTo>
                  <a:lnTo>
                    <a:pt x="10982325" y="0"/>
                  </a:lnTo>
                  <a:lnTo>
                    <a:pt x="0" y="0"/>
                  </a:lnTo>
                  <a:lnTo>
                    <a:pt x="0" y="600075"/>
                  </a:lnTo>
                  <a:close/>
                </a:path>
              </a:pathLst>
            </a:custGeom>
            <a:ln w="12700">
              <a:solidFill>
                <a:srgbClr val="6A1A68"/>
              </a:solidFill>
            </a:ln>
          </p:spPr>
          <p:txBody>
            <a:bodyPr wrap="square" lIns="0" tIns="0" rIns="0" bIns="0" rtlCol="0"/>
            <a:lstStyle/>
            <a:p>
              <a:endParaRPr/>
            </a:p>
          </p:txBody>
        </p:sp>
        <p:sp>
          <p:nvSpPr>
            <p:cNvPr id="6" name="object 6"/>
            <p:cNvSpPr/>
            <p:nvPr/>
          </p:nvSpPr>
          <p:spPr>
            <a:xfrm>
              <a:off x="66675" y="1257299"/>
              <a:ext cx="11754612" cy="400050"/>
            </a:xfrm>
            <a:prstGeom prst="rect">
              <a:avLst/>
            </a:prstGeom>
            <a:blipFill>
              <a:blip r:embed="rId2" cstate="print"/>
              <a:stretch>
                <a:fillRect/>
              </a:stretch>
            </a:blipFill>
          </p:spPr>
          <p:txBody>
            <a:bodyPr wrap="square" lIns="0" tIns="0" rIns="0" bIns="0" rtlCol="0"/>
            <a:lstStyle/>
            <a:p>
              <a:endParaRPr/>
            </a:p>
          </p:txBody>
        </p:sp>
        <p:sp>
          <p:nvSpPr>
            <p:cNvPr id="7" name="object 7"/>
            <p:cNvSpPr/>
            <p:nvPr/>
          </p:nvSpPr>
          <p:spPr>
            <a:xfrm>
              <a:off x="671512" y="966850"/>
              <a:ext cx="1657350" cy="923925"/>
            </a:xfrm>
            <a:custGeom>
              <a:avLst/>
              <a:gdLst/>
              <a:ahLst/>
              <a:cxnLst/>
              <a:rect l="l" t="t" r="r" b="b"/>
              <a:pathLst>
                <a:path w="1657350" h="923925">
                  <a:moveTo>
                    <a:pt x="0" y="923925"/>
                  </a:moveTo>
                  <a:lnTo>
                    <a:pt x="1657350" y="923925"/>
                  </a:lnTo>
                  <a:lnTo>
                    <a:pt x="1657350" y="0"/>
                  </a:lnTo>
                  <a:lnTo>
                    <a:pt x="0" y="0"/>
                  </a:lnTo>
                  <a:lnTo>
                    <a:pt x="0" y="923925"/>
                  </a:lnTo>
                  <a:close/>
                </a:path>
              </a:pathLst>
            </a:custGeom>
            <a:ln w="28575">
              <a:solidFill>
                <a:srgbClr val="FF0000"/>
              </a:solidFill>
            </a:ln>
          </p:spPr>
          <p:txBody>
            <a:bodyPr wrap="square" lIns="0" tIns="0" rIns="0" bIns="0" rtlCol="0"/>
            <a:lstStyle/>
            <a:p>
              <a:endParaRPr/>
            </a:p>
          </p:txBody>
        </p:sp>
      </p:grpSp>
      <p:sp>
        <p:nvSpPr>
          <p:cNvPr id="8" name="object 8"/>
          <p:cNvSpPr txBox="1"/>
          <p:nvPr/>
        </p:nvSpPr>
        <p:spPr>
          <a:xfrm>
            <a:off x="687073" y="1892240"/>
            <a:ext cx="384175" cy="231474"/>
          </a:xfrm>
          <a:prstGeom prst="rect">
            <a:avLst/>
          </a:prstGeom>
        </p:spPr>
        <p:txBody>
          <a:bodyPr vert="horz" wrap="square" lIns="0" tIns="15875" rIns="0" bIns="0" rtlCol="0">
            <a:spAutoFit/>
          </a:bodyPr>
          <a:lstStyle/>
          <a:p>
            <a:pPr marL="12700">
              <a:spcBef>
                <a:spcPts val="125"/>
              </a:spcBef>
            </a:pPr>
            <a:r>
              <a:rPr b="1" spc="5">
                <a:solidFill>
                  <a:srgbClr val="FF0000"/>
                </a:solidFill>
                <a:latin typeface="Gothic Uralic"/>
                <a:cs typeface="Gothic Uralic"/>
              </a:rPr>
              <a:t>t </a:t>
            </a:r>
            <a:r>
              <a:rPr b="1" spc="15">
                <a:solidFill>
                  <a:srgbClr val="FF0000"/>
                </a:solidFill>
                <a:latin typeface="Gothic Uralic"/>
                <a:cs typeface="Gothic Uralic"/>
              </a:rPr>
              <a:t>=</a:t>
            </a:r>
            <a:r>
              <a:rPr b="1" spc="-140">
                <a:solidFill>
                  <a:srgbClr val="FF0000"/>
                </a:solidFill>
                <a:latin typeface="Gothic Uralic"/>
                <a:cs typeface="Gothic Uralic"/>
              </a:rPr>
              <a:t> </a:t>
            </a:r>
            <a:r>
              <a:rPr b="1" spc="15">
                <a:solidFill>
                  <a:srgbClr val="FF0000"/>
                </a:solidFill>
                <a:latin typeface="Gothic Uralic"/>
                <a:cs typeface="Gothic Uralic"/>
              </a:rPr>
              <a:t>1</a:t>
            </a:r>
            <a:endParaRPr>
              <a:latin typeface="Gothic Uralic"/>
              <a:cs typeface="Gothic Uralic"/>
            </a:endParaRPr>
          </a:p>
        </p:txBody>
      </p:sp>
      <p:grpSp>
        <p:nvGrpSpPr>
          <p:cNvPr id="9" name="object 9"/>
          <p:cNvGrpSpPr/>
          <p:nvPr/>
        </p:nvGrpSpPr>
        <p:grpSpPr>
          <a:xfrm>
            <a:off x="1152529" y="866839"/>
            <a:ext cx="2181860" cy="1152525"/>
            <a:chOff x="1152525" y="866838"/>
            <a:chExt cx="2181860" cy="1152525"/>
          </a:xfrm>
        </p:grpSpPr>
        <p:sp>
          <p:nvSpPr>
            <p:cNvPr id="10" name="object 10"/>
            <p:cNvSpPr/>
            <p:nvPr/>
          </p:nvSpPr>
          <p:spPr>
            <a:xfrm>
              <a:off x="1166812" y="928750"/>
              <a:ext cx="1657350" cy="1019175"/>
            </a:xfrm>
            <a:custGeom>
              <a:avLst/>
              <a:gdLst/>
              <a:ahLst/>
              <a:cxnLst/>
              <a:rect l="l" t="t" r="r" b="b"/>
              <a:pathLst>
                <a:path w="1657350" h="1019175">
                  <a:moveTo>
                    <a:pt x="0" y="1019175"/>
                  </a:moveTo>
                  <a:lnTo>
                    <a:pt x="1657350" y="1019175"/>
                  </a:lnTo>
                  <a:lnTo>
                    <a:pt x="1657350" y="0"/>
                  </a:lnTo>
                  <a:lnTo>
                    <a:pt x="0" y="0"/>
                  </a:lnTo>
                  <a:lnTo>
                    <a:pt x="0" y="1019175"/>
                  </a:lnTo>
                  <a:close/>
                </a:path>
              </a:pathLst>
            </a:custGeom>
            <a:ln w="28575">
              <a:solidFill>
                <a:srgbClr val="00AF50"/>
              </a:solidFill>
            </a:ln>
          </p:spPr>
          <p:txBody>
            <a:bodyPr wrap="square" lIns="0" tIns="0" rIns="0" bIns="0" rtlCol="0"/>
            <a:lstStyle/>
            <a:p>
              <a:endParaRPr/>
            </a:p>
          </p:txBody>
        </p:sp>
        <p:sp>
          <p:nvSpPr>
            <p:cNvPr id="11" name="object 11"/>
            <p:cNvSpPr/>
            <p:nvPr/>
          </p:nvSpPr>
          <p:spPr>
            <a:xfrm>
              <a:off x="1662176" y="881125"/>
              <a:ext cx="1657350" cy="1123950"/>
            </a:xfrm>
            <a:custGeom>
              <a:avLst/>
              <a:gdLst/>
              <a:ahLst/>
              <a:cxnLst/>
              <a:rect l="l" t="t" r="r" b="b"/>
              <a:pathLst>
                <a:path w="1657350" h="1123950">
                  <a:moveTo>
                    <a:pt x="0" y="1123950"/>
                  </a:moveTo>
                  <a:lnTo>
                    <a:pt x="1657350" y="1123950"/>
                  </a:lnTo>
                  <a:lnTo>
                    <a:pt x="1657350" y="0"/>
                  </a:lnTo>
                  <a:lnTo>
                    <a:pt x="0" y="0"/>
                  </a:lnTo>
                  <a:lnTo>
                    <a:pt x="0" y="1123950"/>
                  </a:lnTo>
                  <a:close/>
                </a:path>
              </a:pathLst>
            </a:custGeom>
            <a:ln w="28575">
              <a:solidFill>
                <a:srgbClr val="8FC8F4"/>
              </a:solidFill>
            </a:ln>
          </p:spPr>
          <p:txBody>
            <a:bodyPr wrap="square" lIns="0" tIns="0" rIns="0" bIns="0" rtlCol="0"/>
            <a:lstStyle/>
            <a:p>
              <a:endParaRPr/>
            </a:p>
          </p:txBody>
        </p:sp>
      </p:grpSp>
      <p:sp>
        <p:nvSpPr>
          <p:cNvPr id="12" name="object 12"/>
          <p:cNvSpPr txBox="1"/>
          <p:nvPr/>
        </p:nvSpPr>
        <p:spPr>
          <a:xfrm>
            <a:off x="1183643" y="1954788"/>
            <a:ext cx="384175" cy="231474"/>
          </a:xfrm>
          <a:prstGeom prst="rect">
            <a:avLst/>
          </a:prstGeom>
        </p:spPr>
        <p:txBody>
          <a:bodyPr vert="horz" wrap="square" lIns="0" tIns="15875" rIns="0" bIns="0" rtlCol="0">
            <a:spAutoFit/>
          </a:bodyPr>
          <a:lstStyle/>
          <a:p>
            <a:pPr marL="12700">
              <a:spcBef>
                <a:spcPts val="125"/>
              </a:spcBef>
            </a:pPr>
            <a:r>
              <a:rPr b="1" spc="5">
                <a:solidFill>
                  <a:srgbClr val="00AF50"/>
                </a:solidFill>
                <a:latin typeface="Gothic Uralic"/>
                <a:cs typeface="Gothic Uralic"/>
              </a:rPr>
              <a:t>t </a:t>
            </a:r>
            <a:r>
              <a:rPr b="1" spc="15">
                <a:solidFill>
                  <a:srgbClr val="00AF50"/>
                </a:solidFill>
                <a:latin typeface="Gothic Uralic"/>
                <a:cs typeface="Gothic Uralic"/>
              </a:rPr>
              <a:t>=</a:t>
            </a:r>
            <a:r>
              <a:rPr b="1" spc="-140">
                <a:solidFill>
                  <a:srgbClr val="00AF50"/>
                </a:solidFill>
                <a:latin typeface="Gothic Uralic"/>
                <a:cs typeface="Gothic Uralic"/>
              </a:rPr>
              <a:t> </a:t>
            </a:r>
            <a:r>
              <a:rPr b="1" spc="11">
                <a:solidFill>
                  <a:srgbClr val="00AF50"/>
                </a:solidFill>
                <a:latin typeface="Gothic Uralic"/>
                <a:cs typeface="Gothic Uralic"/>
              </a:rPr>
              <a:t>2</a:t>
            </a:r>
            <a:endParaRPr>
              <a:latin typeface="Gothic Uralic"/>
              <a:cs typeface="Gothic Uralic"/>
            </a:endParaRPr>
          </a:p>
        </p:txBody>
      </p:sp>
      <p:sp>
        <p:nvSpPr>
          <p:cNvPr id="13" name="object 13"/>
          <p:cNvSpPr txBox="1"/>
          <p:nvPr/>
        </p:nvSpPr>
        <p:spPr>
          <a:xfrm>
            <a:off x="1697735" y="2007556"/>
            <a:ext cx="384811" cy="231474"/>
          </a:xfrm>
          <a:prstGeom prst="rect">
            <a:avLst/>
          </a:prstGeom>
        </p:spPr>
        <p:txBody>
          <a:bodyPr vert="horz" wrap="square" lIns="0" tIns="15875" rIns="0" bIns="0" rtlCol="0">
            <a:spAutoFit/>
          </a:bodyPr>
          <a:lstStyle/>
          <a:p>
            <a:pPr marL="12700">
              <a:spcBef>
                <a:spcPts val="125"/>
              </a:spcBef>
            </a:pPr>
            <a:r>
              <a:rPr b="1" spc="5">
                <a:solidFill>
                  <a:srgbClr val="8FC8F4"/>
                </a:solidFill>
                <a:latin typeface="Gothic Uralic"/>
                <a:cs typeface="Gothic Uralic"/>
              </a:rPr>
              <a:t>t </a:t>
            </a:r>
            <a:r>
              <a:rPr b="1" spc="15">
                <a:solidFill>
                  <a:srgbClr val="8FC8F4"/>
                </a:solidFill>
                <a:latin typeface="Gothic Uralic"/>
                <a:cs typeface="Gothic Uralic"/>
              </a:rPr>
              <a:t>=</a:t>
            </a:r>
            <a:r>
              <a:rPr b="1" spc="-140">
                <a:solidFill>
                  <a:srgbClr val="8FC8F4"/>
                </a:solidFill>
                <a:latin typeface="Gothic Uralic"/>
                <a:cs typeface="Gothic Uralic"/>
              </a:rPr>
              <a:t> </a:t>
            </a:r>
            <a:r>
              <a:rPr b="1" spc="15">
                <a:solidFill>
                  <a:srgbClr val="8FC8F4"/>
                </a:solidFill>
                <a:latin typeface="Gothic Uralic"/>
                <a:cs typeface="Gothic Uralic"/>
              </a:rPr>
              <a:t>3</a:t>
            </a:r>
            <a:endParaRPr>
              <a:latin typeface="Gothic Uralic"/>
              <a:cs typeface="Gothic Uralic"/>
            </a:endParaRPr>
          </a:p>
        </p:txBody>
      </p:sp>
      <p:sp>
        <p:nvSpPr>
          <p:cNvPr id="14" name="object 14"/>
          <p:cNvSpPr txBox="1"/>
          <p:nvPr/>
        </p:nvSpPr>
        <p:spPr>
          <a:xfrm>
            <a:off x="327954" y="5201358"/>
            <a:ext cx="9120846" cy="1542731"/>
          </a:xfrm>
          <a:prstGeom prst="rect">
            <a:avLst/>
          </a:prstGeom>
        </p:spPr>
        <p:txBody>
          <a:bodyPr vert="horz" wrap="square" lIns="0" tIns="3811" rIns="0" bIns="0" rtlCol="0">
            <a:spAutoFit/>
          </a:bodyPr>
          <a:lstStyle/>
          <a:p>
            <a:pPr marL="15874" marR="5080" algn="just">
              <a:spcBef>
                <a:spcPts val="31"/>
              </a:spcBef>
            </a:pPr>
            <a:r>
              <a:rPr sz="2000" spc="-25" dirty="0">
                <a:solidFill>
                  <a:srgbClr val="DAECFA"/>
                </a:solidFill>
                <a:latin typeface="Times New Roman" panose="02020603050405020304" pitchFamily="18" charset="0"/>
                <a:cs typeface="Times New Roman" panose="02020603050405020304" pitchFamily="18" charset="0"/>
              </a:rPr>
              <a:t>We </a:t>
            </a:r>
            <a:r>
              <a:rPr sz="2000" spc="-15" dirty="0">
                <a:solidFill>
                  <a:srgbClr val="DAECFA"/>
                </a:solidFill>
                <a:latin typeface="Times New Roman" panose="02020603050405020304" pitchFamily="18" charset="0"/>
                <a:cs typeface="Times New Roman" panose="02020603050405020304" pitchFamily="18" charset="0"/>
              </a:rPr>
              <a:t>are </a:t>
            </a:r>
            <a:r>
              <a:rPr sz="2000" spc="-11" dirty="0">
                <a:solidFill>
                  <a:srgbClr val="DAECFA"/>
                </a:solidFill>
                <a:latin typeface="Times New Roman" panose="02020603050405020304" pitchFamily="18" charset="0"/>
                <a:cs typeface="Times New Roman" panose="02020603050405020304" pitchFamily="18" charset="0"/>
              </a:rPr>
              <a:t>mostly </a:t>
            </a:r>
            <a:r>
              <a:rPr sz="2000" dirty="0">
                <a:solidFill>
                  <a:srgbClr val="DAECFA"/>
                </a:solidFill>
                <a:latin typeface="Times New Roman" panose="02020603050405020304" pitchFamily="18" charset="0"/>
                <a:cs typeface="Times New Roman" panose="02020603050405020304" pitchFamily="18" charset="0"/>
              </a:rPr>
              <a:t>interested </a:t>
            </a:r>
            <a:r>
              <a:rPr sz="2000" spc="-5" dirty="0">
                <a:solidFill>
                  <a:srgbClr val="DAECFA"/>
                </a:solidFill>
                <a:latin typeface="Times New Roman" panose="02020603050405020304" pitchFamily="18" charset="0"/>
                <a:cs typeface="Times New Roman" panose="02020603050405020304" pitchFamily="18" charset="0"/>
              </a:rPr>
              <a:t>into </a:t>
            </a:r>
            <a:r>
              <a:rPr sz="2000" dirty="0">
                <a:solidFill>
                  <a:srgbClr val="DAECFA"/>
                </a:solidFill>
                <a:latin typeface="Times New Roman" panose="02020603050405020304" pitchFamily="18" charset="0"/>
                <a:cs typeface="Times New Roman" panose="02020603050405020304" pitchFamily="18" charset="0"/>
              </a:rPr>
              <a:t>finding </a:t>
            </a:r>
            <a:r>
              <a:rPr sz="2000" spc="-5" dirty="0">
                <a:solidFill>
                  <a:srgbClr val="DAECFA"/>
                </a:solidFill>
                <a:latin typeface="Times New Roman" panose="02020603050405020304" pitchFamily="18" charset="0"/>
                <a:cs typeface="Times New Roman" panose="02020603050405020304" pitchFamily="18" charset="0"/>
              </a:rPr>
              <a:t>non-stationary patterns </a:t>
            </a:r>
            <a:r>
              <a:rPr sz="2000" dirty="0">
                <a:solidFill>
                  <a:srgbClr val="DAECFA"/>
                </a:solidFill>
                <a:latin typeface="Times New Roman" panose="02020603050405020304" pitchFamily="18" charset="0"/>
                <a:cs typeface="Times New Roman" panose="02020603050405020304" pitchFamily="18" charset="0"/>
              </a:rPr>
              <a:t>in </a:t>
            </a:r>
            <a:r>
              <a:rPr sz="2000" spc="-5" dirty="0">
                <a:solidFill>
                  <a:srgbClr val="DAECFA"/>
                </a:solidFill>
                <a:latin typeface="Times New Roman" panose="02020603050405020304" pitchFamily="18" charset="0"/>
                <a:cs typeface="Times New Roman" panose="02020603050405020304" pitchFamily="18" charset="0"/>
              </a:rPr>
              <a:t>the audio </a:t>
            </a:r>
            <a:r>
              <a:rPr sz="2000" spc="-11" dirty="0">
                <a:solidFill>
                  <a:srgbClr val="DAECFA"/>
                </a:solidFill>
                <a:latin typeface="Times New Roman" panose="02020603050405020304" pitchFamily="18" charset="0"/>
                <a:cs typeface="Times New Roman" panose="02020603050405020304" pitchFamily="18" charset="0"/>
              </a:rPr>
              <a:t>signals. </a:t>
            </a:r>
            <a:r>
              <a:rPr sz="2000" spc="20" dirty="0">
                <a:solidFill>
                  <a:srgbClr val="DAECFA"/>
                </a:solidFill>
                <a:latin typeface="Times New Roman" panose="02020603050405020304" pitchFamily="18" charset="0"/>
                <a:cs typeface="Times New Roman" panose="02020603050405020304" pitchFamily="18" charset="0"/>
              </a:rPr>
              <a:t>As </a:t>
            </a:r>
            <a:r>
              <a:rPr sz="2000" spc="-5" dirty="0">
                <a:solidFill>
                  <a:srgbClr val="DAECFA"/>
                </a:solidFill>
                <a:latin typeface="Times New Roman" panose="02020603050405020304" pitchFamily="18" charset="0"/>
                <a:cs typeface="Times New Roman" panose="02020603050405020304" pitchFamily="18" charset="0"/>
              </a:rPr>
              <a:t>simple </a:t>
            </a:r>
            <a:r>
              <a:rPr sz="2000" spc="25" dirty="0">
                <a:solidFill>
                  <a:srgbClr val="DAECFA"/>
                </a:solidFill>
                <a:latin typeface="Times New Roman" panose="02020603050405020304" pitchFamily="18" charset="0"/>
                <a:cs typeface="Times New Roman" panose="02020603050405020304" pitchFamily="18" charset="0"/>
              </a:rPr>
              <a:t>FFT </a:t>
            </a:r>
            <a:r>
              <a:rPr sz="2000" spc="15" dirty="0">
                <a:solidFill>
                  <a:srgbClr val="DAECFA"/>
                </a:solidFill>
                <a:latin typeface="Times New Roman" panose="02020603050405020304" pitchFamily="18" charset="0"/>
                <a:cs typeface="Times New Roman" panose="02020603050405020304" pitchFamily="18" charset="0"/>
              </a:rPr>
              <a:t>gives </a:t>
            </a:r>
            <a:r>
              <a:rPr sz="2000" spc="-5" dirty="0">
                <a:solidFill>
                  <a:srgbClr val="DAECFA"/>
                </a:solidFill>
                <a:latin typeface="Times New Roman" panose="02020603050405020304" pitchFamily="18" charset="0"/>
                <a:cs typeface="Times New Roman" panose="02020603050405020304" pitchFamily="18" charset="0"/>
              </a:rPr>
              <a:t>information about </a:t>
            </a:r>
            <a:r>
              <a:rPr sz="2000" spc="5" dirty="0">
                <a:solidFill>
                  <a:srgbClr val="DAECFA"/>
                </a:solidFill>
                <a:latin typeface="Times New Roman" panose="02020603050405020304" pitchFamily="18" charset="0"/>
                <a:cs typeface="Times New Roman" panose="02020603050405020304" pitchFamily="18" charset="0"/>
              </a:rPr>
              <a:t>whole  </a:t>
            </a:r>
            <a:r>
              <a:rPr sz="2000" spc="-11" dirty="0">
                <a:solidFill>
                  <a:srgbClr val="DAECFA"/>
                </a:solidFill>
                <a:latin typeface="Times New Roman" panose="02020603050405020304" pitchFamily="18" charset="0"/>
                <a:cs typeface="Times New Roman" panose="02020603050405020304" pitchFamily="18" charset="0"/>
              </a:rPr>
              <a:t>track, </a:t>
            </a:r>
            <a:r>
              <a:rPr sz="2000" spc="-5" dirty="0">
                <a:solidFill>
                  <a:srgbClr val="DAECFA"/>
                </a:solidFill>
                <a:latin typeface="Times New Roman" panose="02020603050405020304" pitchFamily="18" charset="0"/>
                <a:cs typeface="Times New Roman" panose="02020603050405020304" pitchFamily="18" charset="0"/>
              </a:rPr>
              <a:t>it </a:t>
            </a:r>
            <a:r>
              <a:rPr sz="2000" dirty="0">
                <a:solidFill>
                  <a:srgbClr val="DAECFA"/>
                </a:solidFill>
                <a:latin typeface="Times New Roman" panose="02020603050405020304" pitchFamily="18" charset="0"/>
                <a:cs typeface="Times New Roman" panose="02020603050405020304" pitchFamily="18" charset="0"/>
              </a:rPr>
              <a:t>finds </a:t>
            </a:r>
            <a:r>
              <a:rPr sz="2000" spc="-5" dirty="0">
                <a:solidFill>
                  <a:srgbClr val="DAECFA"/>
                </a:solidFill>
                <a:latin typeface="Times New Roman" panose="02020603050405020304" pitchFamily="18" charset="0"/>
                <a:cs typeface="Times New Roman" panose="02020603050405020304" pitchFamily="18" charset="0"/>
              </a:rPr>
              <a:t>the global </a:t>
            </a:r>
            <a:r>
              <a:rPr sz="2000" spc="5" dirty="0">
                <a:solidFill>
                  <a:srgbClr val="DAECFA"/>
                </a:solidFill>
                <a:latin typeface="Times New Roman" panose="02020603050405020304" pitchFamily="18" charset="0"/>
                <a:cs typeface="Times New Roman" panose="02020603050405020304" pitchFamily="18" charset="0"/>
              </a:rPr>
              <a:t>features. </a:t>
            </a:r>
            <a:r>
              <a:rPr sz="2000" dirty="0">
                <a:solidFill>
                  <a:srgbClr val="DAECFA"/>
                </a:solidFill>
                <a:latin typeface="Times New Roman" panose="02020603050405020304" pitchFamily="18" charset="0"/>
                <a:cs typeface="Times New Roman" panose="02020603050405020304" pitchFamily="18" charset="0"/>
              </a:rPr>
              <a:t>But, </a:t>
            </a:r>
            <a:r>
              <a:rPr sz="2000" spc="11" dirty="0">
                <a:solidFill>
                  <a:srgbClr val="DAECFA"/>
                </a:solidFill>
                <a:latin typeface="Times New Roman" panose="02020603050405020304" pitchFamily="18" charset="0"/>
                <a:cs typeface="Times New Roman" panose="02020603050405020304" pitchFamily="18" charset="0"/>
              </a:rPr>
              <a:t>with </a:t>
            </a:r>
            <a:r>
              <a:rPr sz="2000" dirty="0">
                <a:solidFill>
                  <a:srgbClr val="DAECFA"/>
                </a:solidFill>
                <a:latin typeface="Times New Roman" panose="02020603050405020304" pitchFamily="18" charset="0"/>
                <a:cs typeface="Times New Roman" panose="02020603050405020304" pitchFamily="18" charset="0"/>
              </a:rPr>
              <a:t>some modification of </a:t>
            </a:r>
            <a:r>
              <a:rPr sz="2000" spc="25" dirty="0">
                <a:solidFill>
                  <a:srgbClr val="DAECFA"/>
                </a:solidFill>
                <a:latin typeface="Times New Roman" panose="02020603050405020304" pitchFamily="18" charset="0"/>
                <a:cs typeface="Times New Roman" panose="02020603050405020304" pitchFamily="18" charset="0"/>
              </a:rPr>
              <a:t>FFT </a:t>
            </a:r>
            <a:r>
              <a:rPr sz="2000" spc="11" dirty="0">
                <a:solidFill>
                  <a:srgbClr val="DAECFA"/>
                </a:solidFill>
                <a:latin typeface="Times New Roman" panose="02020603050405020304" pitchFamily="18" charset="0"/>
                <a:cs typeface="Times New Roman" panose="02020603050405020304" pitchFamily="18" charset="0"/>
              </a:rPr>
              <a:t>will </a:t>
            </a:r>
            <a:r>
              <a:rPr sz="2000" spc="5" dirty="0">
                <a:solidFill>
                  <a:srgbClr val="DAECFA"/>
                </a:solidFill>
                <a:latin typeface="Times New Roman" panose="02020603050405020304" pitchFamily="18" charset="0"/>
                <a:cs typeface="Times New Roman" panose="02020603050405020304" pitchFamily="18" charset="0"/>
              </a:rPr>
              <a:t>give </a:t>
            </a:r>
            <a:r>
              <a:rPr sz="2000" dirty="0">
                <a:solidFill>
                  <a:srgbClr val="DAECFA"/>
                </a:solidFill>
                <a:latin typeface="Times New Roman" panose="02020603050405020304" pitchFamily="18" charset="0"/>
                <a:cs typeface="Times New Roman" panose="02020603050405020304" pitchFamily="18" charset="0"/>
              </a:rPr>
              <a:t>us </a:t>
            </a:r>
            <a:r>
              <a:rPr sz="2000" spc="11" dirty="0">
                <a:solidFill>
                  <a:srgbClr val="DAECFA"/>
                </a:solidFill>
                <a:latin typeface="Times New Roman" panose="02020603050405020304" pitchFamily="18" charset="0"/>
                <a:cs typeface="Times New Roman" panose="02020603050405020304" pitchFamily="18" charset="0"/>
              </a:rPr>
              <a:t>very </a:t>
            </a:r>
            <a:r>
              <a:rPr sz="2000" spc="5" dirty="0">
                <a:solidFill>
                  <a:srgbClr val="DAECFA"/>
                </a:solidFill>
                <a:latin typeface="Times New Roman" panose="02020603050405020304" pitchFamily="18" charset="0"/>
                <a:cs typeface="Times New Roman" panose="02020603050405020304" pitchFamily="18" charset="0"/>
              </a:rPr>
              <a:t>nice </a:t>
            </a:r>
            <a:r>
              <a:rPr sz="2000" spc="-5" dirty="0">
                <a:solidFill>
                  <a:srgbClr val="DAECFA"/>
                </a:solidFill>
                <a:latin typeface="Times New Roman" panose="02020603050405020304" pitchFamily="18" charset="0"/>
                <a:cs typeface="Times New Roman" panose="02020603050405020304" pitchFamily="18" charset="0"/>
              </a:rPr>
              <a:t>temporal</a:t>
            </a:r>
            <a:r>
              <a:rPr sz="2000" spc="135" dirty="0">
                <a:solidFill>
                  <a:srgbClr val="DAECFA"/>
                </a:solidFill>
                <a:latin typeface="Times New Roman" panose="02020603050405020304" pitchFamily="18" charset="0"/>
                <a:cs typeface="Times New Roman" panose="02020603050405020304" pitchFamily="18" charset="0"/>
              </a:rPr>
              <a:t> </a:t>
            </a:r>
            <a:r>
              <a:rPr sz="2000" spc="5" dirty="0">
                <a:solidFill>
                  <a:srgbClr val="DAECFA"/>
                </a:solidFill>
                <a:latin typeface="Times New Roman" panose="02020603050405020304" pitchFamily="18" charset="0"/>
                <a:cs typeface="Times New Roman" panose="02020603050405020304" pitchFamily="18" charset="0"/>
              </a:rPr>
              <a:t>features!</a:t>
            </a:r>
            <a:endParaRPr sz="2000" dirty="0">
              <a:latin typeface="Times New Roman" panose="02020603050405020304" pitchFamily="18" charset="0"/>
              <a:cs typeface="Times New Roman" panose="02020603050405020304" pitchFamily="18" charset="0"/>
            </a:endParaRPr>
          </a:p>
          <a:p>
            <a:pPr marL="12700" algn="just"/>
            <a:r>
              <a:rPr sz="2000" spc="-5" dirty="0">
                <a:solidFill>
                  <a:srgbClr val="B5DBF8"/>
                </a:solidFill>
                <a:latin typeface="Times New Roman" panose="02020603050405020304" pitchFamily="18" charset="0"/>
                <a:cs typeface="Times New Roman" panose="02020603050405020304" pitchFamily="18" charset="0"/>
              </a:rPr>
              <a:t>Modification: </a:t>
            </a:r>
            <a:r>
              <a:rPr sz="2000" spc="5" dirty="0">
                <a:solidFill>
                  <a:srgbClr val="B5DBF8"/>
                </a:solidFill>
                <a:latin typeface="Times New Roman" panose="02020603050405020304" pitchFamily="18" charset="0"/>
                <a:cs typeface="Times New Roman" panose="02020603050405020304" pitchFamily="18" charset="0"/>
              </a:rPr>
              <a:t>Find </a:t>
            </a:r>
            <a:r>
              <a:rPr sz="2000" spc="-15" dirty="0">
                <a:solidFill>
                  <a:srgbClr val="B5DBF8"/>
                </a:solidFill>
                <a:latin typeface="Times New Roman" panose="02020603050405020304" pitchFamily="18" charset="0"/>
                <a:cs typeface="Times New Roman" panose="02020603050405020304" pitchFamily="18" charset="0"/>
              </a:rPr>
              <a:t>the </a:t>
            </a:r>
            <a:r>
              <a:rPr sz="2000" spc="-11" dirty="0">
                <a:solidFill>
                  <a:srgbClr val="B5DBF8"/>
                </a:solidFill>
                <a:latin typeface="Times New Roman" panose="02020603050405020304" pitchFamily="18" charset="0"/>
                <a:cs typeface="Times New Roman" panose="02020603050405020304" pitchFamily="18" charset="0"/>
              </a:rPr>
              <a:t>local features </a:t>
            </a:r>
            <a:r>
              <a:rPr sz="2000" spc="5" dirty="0">
                <a:solidFill>
                  <a:srgbClr val="B5DBF8"/>
                </a:solidFill>
                <a:latin typeface="Times New Roman" panose="02020603050405020304" pitchFamily="18" charset="0"/>
                <a:cs typeface="Times New Roman" panose="02020603050405020304" pitchFamily="18" charset="0"/>
              </a:rPr>
              <a:t>by </a:t>
            </a:r>
            <a:r>
              <a:rPr sz="2000" spc="-11" dirty="0">
                <a:solidFill>
                  <a:srgbClr val="B5DBF8"/>
                </a:solidFill>
                <a:latin typeface="Times New Roman" panose="02020603050405020304" pitchFamily="18" charset="0"/>
                <a:cs typeface="Times New Roman" panose="02020603050405020304" pitchFamily="18" charset="0"/>
              </a:rPr>
              <a:t>windowing </a:t>
            </a:r>
            <a:r>
              <a:rPr sz="2000" spc="-15" dirty="0">
                <a:solidFill>
                  <a:srgbClr val="B5DBF8"/>
                </a:solidFill>
                <a:latin typeface="Times New Roman" panose="02020603050405020304" pitchFamily="18" charset="0"/>
                <a:cs typeface="Times New Roman" panose="02020603050405020304" pitchFamily="18" charset="0"/>
              </a:rPr>
              <a:t>method </a:t>
            </a:r>
            <a:r>
              <a:rPr sz="2000" spc="-5" dirty="0">
                <a:solidFill>
                  <a:srgbClr val="B5DBF8"/>
                </a:solidFill>
                <a:latin typeface="Times New Roman" panose="02020603050405020304" pitchFamily="18" charset="0"/>
                <a:cs typeface="Times New Roman" panose="02020603050405020304" pitchFamily="18" charset="0"/>
              </a:rPr>
              <a:t>with </a:t>
            </a:r>
            <a:r>
              <a:rPr sz="2000" spc="11" dirty="0">
                <a:solidFill>
                  <a:srgbClr val="B5DBF8"/>
                </a:solidFill>
                <a:latin typeface="Times New Roman" panose="02020603050405020304" pitchFamily="18" charset="0"/>
                <a:cs typeface="Times New Roman" panose="02020603050405020304" pitchFamily="18" charset="0"/>
              </a:rPr>
              <a:t>stride </a:t>
            </a:r>
            <a:r>
              <a:rPr sz="2000" spc="-11" dirty="0">
                <a:solidFill>
                  <a:srgbClr val="B5DBF8"/>
                </a:solidFill>
                <a:latin typeface="Times New Roman" panose="02020603050405020304" pitchFamily="18" charset="0"/>
                <a:cs typeface="Times New Roman" panose="02020603050405020304" pitchFamily="18" charset="0"/>
              </a:rPr>
              <a:t>equal to </a:t>
            </a:r>
            <a:r>
              <a:rPr sz="2000" spc="-20" dirty="0">
                <a:solidFill>
                  <a:srgbClr val="B5DBF8"/>
                </a:solidFill>
                <a:latin typeface="Times New Roman" panose="02020603050405020304" pitchFamily="18" charset="0"/>
                <a:cs typeface="Times New Roman" panose="02020603050405020304" pitchFamily="18" charset="0"/>
              </a:rPr>
              <a:t>Hop</a:t>
            </a:r>
            <a:r>
              <a:rPr sz="2000" spc="289" dirty="0">
                <a:solidFill>
                  <a:srgbClr val="B5DBF8"/>
                </a:solidFill>
                <a:latin typeface="Times New Roman" panose="02020603050405020304" pitchFamily="18" charset="0"/>
                <a:cs typeface="Times New Roman" panose="02020603050405020304" pitchFamily="18" charset="0"/>
              </a:rPr>
              <a:t> </a:t>
            </a:r>
            <a:r>
              <a:rPr sz="2000" spc="-11" dirty="0">
                <a:solidFill>
                  <a:srgbClr val="B5DBF8"/>
                </a:solidFill>
                <a:latin typeface="Times New Roman" panose="02020603050405020304" pitchFamily="18" charset="0"/>
                <a:cs typeface="Times New Roman" panose="02020603050405020304" pitchFamily="18" charset="0"/>
              </a:rPr>
              <a:t>Length.</a:t>
            </a:r>
            <a:endParaRPr sz="2000" dirty="0">
              <a:latin typeface="Times New Roman" panose="02020603050405020304" pitchFamily="18" charset="0"/>
              <a:cs typeface="Times New Roman" panose="02020603050405020304" pitchFamily="18" charset="0"/>
            </a:endParaRPr>
          </a:p>
        </p:txBody>
      </p:sp>
      <p:grpSp>
        <p:nvGrpSpPr>
          <p:cNvPr id="15" name="object 15"/>
          <p:cNvGrpSpPr/>
          <p:nvPr/>
        </p:nvGrpSpPr>
        <p:grpSpPr>
          <a:xfrm>
            <a:off x="646116" y="952566"/>
            <a:ext cx="10593705" cy="1551940"/>
            <a:chOff x="646112" y="952563"/>
            <a:chExt cx="10593705" cy="1551940"/>
          </a:xfrm>
        </p:grpSpPr>
        <p:sp>
          <p:nvSpPr>
            <p:cNvPr id="16" name="object 16"/>
            <p:cNvSpPr/>
            <p:nvPr/>
          </p:nvSpPr>
          <p:spPr>
            <a:xfrm>
              <a:off x="652462" y="2262250"/>
              <a:ext cx="523875" cy="190500"/>
            </a:xfrm>
            <a:custGeom>
              <a:avLst/>
              <a:gdLst/>
              <a:ahLst/>
              <a:cxnLst/>
              <a:rect l="l" t="t" r="r" b="b"/>
              <a:pathLst>
                <a:path w="523875" h="190500">
                  <a:moveTo>
                    <a:pt x="428625" y="0"/>
                  </a:moveTo>
                  <a:lnTo>
                    <a:pt x="428625" y="47498"/>
                  </a:lnTo>
                  <a:lnTo>
                    <a:pt x="95250" y="47498"/>
                  </a:lnTo>
                  <a:lnTo>
                    <a:pt x="95250" y="0"/>
                  </a:lnTo>
                  <a:lnTo>
                    <a:pt x="0" y="95250"/>
                  </a:lnTo>
                  <a:lnTo>
                    <a:pt x="95250" y="190500"/>
                  </a:lnTo>
                  <a:lnTo>
                    <a:pt x="95250" y="142875"/>
                  </a:lnTo>
                  <a:lnTo>
                    <a:pt x="428625" y="142875"/>
                  </a:lnTo>
                  <a:lnTo>
                    <a:pt x="428625" y="190500"/>
                  </a:lnTo>
                  <a:lnTo>
                    <a:pt x="523875" y="95250"/>
                  </a:lnTo>
                  <a:lnTo>
                    <a:pt x="428625" y="0"/>
                  </a:lnTo>
                  <a:close/>
                </a:path>
              </a:pathLst>
            </a:custGeom>
            <a:solidFill>
              <a:srgbClr val="FFFFFF"/>
            </a:solidFill>
          </p:spPr>
          <p:txBody>
            <a:bodyPr wrap="square" lIns="0" tIns="0" rIns="0" bIns="0" rtlCol="0"/>
            <a:lstStyle/>
            <a:p>
              <a:endParaRPr/>
            </a:p>
          </p:txBody>
        </p:sp>
        <p:sp>
          <p:nvSpPr>
            <p:cNvPr id="17" name="object 17"/>
            <p:cNvSpPr/>
            <p:nvPr/>
          </p:nvSpPr>
          <p:spPr>
            <a:xfrm>
              <a:off x="652462" y="2262250"/>
              <a:ext cx="523875" cy="190500"/>
            </a:xfrm>
            <a:custGeom>
              <a:avLst/>
              <a:gdLst/>
              <a:ahLst/>
              <a:cxnLst/>
              <a:rect l="l" t="t" r="r" b="b"/>
              <a:pathLst>
                <a:path w="523875" h="190500">
                  <a:moveTo>
                    <a:pt x="0" y="95250"/>
                  </a:moveTo>
                  <a:lnTo>
                    <a:pt x="95250" y="0"/>
                  </a:lnTo>
                  <a:lnTo>
                    <a:pt x="95250" y="47498"/>
                  </a:lnTo>
                  <a:lnTo>
                    <a:pt x="428625" y="47498"/>
                  </a:lnTo>
                  <a:lnTo>
                    <a:pt x="428625" y="0"/>
                  </a:lnTo>
                  <a:lnTo>
                    <a:pt x="523875" y="95250"/>
                  </a:lnTo>
                  <a:lnTo>
                    <a:pt x="428625" y="190500"/>
                  </a:lnTo>
                  <a:lnTo>
                    <a:pt x="428625" y="142875"/>
                  </a:lnTo>
                  <a:lnTo>
                    <a:pt x="95250" y="142875"/>
                  </a:lnTo>
                  <a:lnTo>
                    <a:pt x="95250" y="190500"/>
                  </a:lnTo>
                  <a:lnTo>
                    <a:pt x="0" y="95250"/>
                  </a:lnTo>
                  <a:close/>
                </a:path>
              </a:pathLst>
            </a:custGeom>
            <a:ln w="12700">
              <a:solidFill>
                <a:srgbClr val="6A1A68"/>
              </a:solidFill>
            </a:ln>
          </p:spPr>
          <p:txBody>
            <a:bodyPr wrap="square" lIns="0" tIns="0" rIns="0" bIns="0" rtlCol="0"/>
            <a:lstStyle/>
            <a:p>
              <a:endParaRPr/>
            </a:p>
          </p:txBody>
        </p:sp>
        <p:sp>
          <p:nvSpPr>
            <p:cNvPr id="18" name="object 18"/>
            <p:cNvSpPr/>
            <p:nvPr/>
          </p:nvSpPr>
          <p:spPr>
            <a:xfrm>
              <a:off x="661987" y="1852675"/>
              <a:ext cx="2675890" cy="648335"/>
            </a:xfrm>
            <a:custGeom>
              <a:avLst/>
              <a:gdLst/>
              <a:ahLst/>
              <a:cxnLst/>
              <a:rect l="l" t="t" r="r" b="b"/>
              <a:pathLst>
                <a:path w="2675890" h="648335">
                  <a:moveTo>
                    <a:pt x="0" y="0"/>
                  </a:moveTo>
                  <a:lnTo>
                    <a:pt x="0" y="629031"/>
                  </a:lnTo>
                </a:path>
                <a:path w="2675890" h="648335">
                  <a:moveTo>
                    <a:pt x="495300" y="0"/>
                  </a:moveTo>
                  <a:lnTo>
                    <a:pt x="504164" y="629031"/>
                  </a:lnTo>
                </a:path>
                <a:path w="2675890" h="648335">
                  <a:moveTo>
                    <a:pt x="990663" y="9525"/>
                  </a:moveTo>
                  <a:lnTo>
                    <a:pt x="999426" y="638556"/>
                  </a:lnTo>
                </a:path>
                <a:path w="2675890" h="648335">
                  <a:moveTo>
                    <a:pt x="2667063" y="19050"/>
                  </a:moveTo>
                  <a:lnTo>
                    <a:pt x="2675826" y="648081"/>
                  </a:lnTo>
                </a:path>
              </a:pathLst>
            </a:custGeom>
            <a:ln w="6350">
              <a:solidFill>
                <a:srgbClr val="FFFFFF"/>
              </a:solidFill>
            </a:ln>
          </p:spPr>
          <p:txBody>
            <a:bodyPr wrap="square" lIns="0" tIns="0" rIns="0" bIns="0" rtlCol="0"/>
            <a:lstStyle/>
            <a:p>
              <a:endParaRPr/>
            </a:p>
          </p:txBody>
        </p:sp>
        <p:sp>
          <p:nvSpPr>
            <p:cNvPr id="19" name="object 19"/>
            <p:cNvSpPr/>
            <p:nvPr/>
          </p:nvSpPr>
          <p:spPr>
            <a:xfrm>
              <a:off x="1652650" y="2262250"/>
              <a:ext cx="1657350" cy="190500"/>
            </a:xfrm>
            <a:custGeom>
              <a:avLst/>
              <a:gdLst/>
              <a:ahLst/>
              <a:cxnLst/>
              <a:rect l="l" t="t" r="r" b="b"/>
              <a:pathLst>
                <a:path w="1657350" h="190500">
                  <a:moveTo>
                    <a:pt x="1562100" y="0"/>
                  </a:moveTo>
                  <a:lnTo>
                    <a:pt x="1562100" y="47625"/>
                  </a:lnTo>
                  <a:lnTo>
                    <a:pt x="95250" y="47625"/>
                  </a:lnTo>
                  <a:lnTo>
                    <a:pt x="95250" y="0"/>
                  </a:lnTo>
                  <a:lnTo>
                    <a:pt x="0" y="95250"/>
                  </a:lnTo>
                  <a:lnTo>
                    <a:pt x="95250" y="190500"/>
                  </a:lnTo>
                  <a:lnTo>
                    <a:pt x="95250" y="142748"/>
                  </a:lnTo>
                  <a:lnTo>
                    <a:pt x="1562100" y="142748"/>
                  </a:lnTo>
                  <a:lnTo>
                    <a:pt x="1562100" y="190500"/>
                  </a:lnTo>
                  <a:lnTo>
                    <a:pt x="1657350" y="95250"/>
                  </a:lnTo>
                  <a:lnTo>
                    <a:pt x="1562100" y="0"/>
                  </a:lnTo>
                  <a:close/>
                </a:path>
              </a:pathLst>
            </a:custGeom>
            <a:solidFill>
              <a:srgbClr val="FFFFFF"/>
            </a:solidFill>
          </p:spPr>
          <p:txBody>
            <a:bodyPr wrap="square" lIns="0" tIns="0" rIns="0" bIns="0" rtlCol="0"/>
            <a:lstStyle/>
            <a:p>
              <a:endParaRPr/>
            </a:p>
          </p:txBody>
        </p:sp>
        <p:sp>
          <p:nvSpPr>
            <p:cNvPr id="20" name="object 20"/>
            <p:cNvSpPr/>
            <p:nvPr/>
          </p:nvSpPr>
          <p:spPr>
            <a:xfrm>
              <a:off x="1652650" y="2262250"/>
              <a:ext cx="1657350" cy="190500"/>
            </a:xfrm>
            <a:custGeom>
              <a:avLst/>
              <a:gdLst/>
              <a:ahLst/>
              <a:cxnLst/>
              <a:rect l="l" t="t" r="r" b="b"/>
              <a:pathLst>
                <a:path w="1657350" h="190500">
                  <a:moveTo>
                    <a:pt x="0" y="95250"/>
                  </a:moveTo>
                  <a:lnTo>
                    <a:pt x="95250" y="0"/>
                  </a:lnTo>
                  <a:lnTo>
                    <a:pt x="95250" y="47625"/>
                  </a:lnTo>
                  <a:lnTo>
                    <a:pt x="1562100" y="47625"/>
                  </a:lnTo>
                  <a:lnTo>
                    <a:pt x="1562100" y="0"/>
                  </a:lnTo>
                  <a:lnTo>
                    <a:pt x="1657350" y="95250"/>
                  </a:lnTo>
                  <a:lnTo>
                    <a:pt x="1562100" y="190500"/>
                  </a:lnTo>
                  <a:lnTo>
                    <a:pt x="1562100" y="142748"/>
                  </a:lnTo>
                  <a:lnTo>
                    <a:pt x="95250" y="142748"/>
                  </a:lnTo>
                  <a:lnTo>
                    <a:pt x="95250" y="190500"/>
                  </a:lnTo>
                  <a:lnTo>
                    <a:pt x="0" y="95250"/>
                  </a:lnTo>
                  <a:close/>
                </a:path>
              </a:pathLst>
            </a:custGeom>
            <a:ln w="12700">
              <a:solidFill>
                <a:srgbClr val="6A1A68"/>
              </a:solidFill>
            </a:ln>
          </p:spPr>
          <p:txBody>
            <a:bodyPr wrap="square" lIns="0" tIns="0" rIns="0" bIns="0" rtlCol="0"/>
            <a:lstStyle/>
            <a:p>
              <a:endParaRPr/>
            </a:p>
          </p:txBody>
        </p:sp>
        <p:sp>
          <p:nvSpPr>
            <p:cNvPr id="21" name="object 21"/>
            <p:cNvSpPr/>
            <p:nvPr/>
          </p:nvSpPr>
          <p:spPr>
            <a:xfrm>
              <a:off x="9567926" y="966850"/>
              <a:ext cx="1657350" cy="923925"/>
            </a:xfrm>
            <a:custGeom>
              <a:avLst/>
              <a:gdLst/>
              <a:ahLst/>
              <a:cxnLst/>
              <a:rect l="l" t="t" r="r" b="b"/>
              <a:pathLst>
                <a:path w="1657350" h="923925">
                  <a:moveTo>
                    <a:pt x="0" y="923925"/>
                  </a:moveTo>
                  <a:lnTo>
                    <a:pt x="1657350" y="923925"/>
                  </a:lnTo>
                  <a:lnTo>
                    <a:pt x="1657350" y="0"/>
                  </a:lnTo>
                  <a:lnTo>
                    <a:pt x="0" y="0"/>
                  </a:lnTo>
                  <a:lnTo>
                    <a:pt x="0" y="923925"/>
                  </a:lnTo>
                  <a:close/>
                </a:path>
              </a:pathLst>
            </a:custGeom>
            <a:ln w="28575">
              <a:solidFill>
                <a:srgbClr val="D564D2"/>
              </a:solidFill>
            </a:ln>
          </p:spPr>
          <p:txBody>
            <a:bodyPr wrap="square" lIns="0" tIns="0" rIns="0" bIns="0" rtlCol="0"/>
            <a:lstStyle/>
            <a:p>
              <a:endParaRPr/>
            </a:p>
          </p:txBody>
        </p:sp>
      </p:grpSp>
      <p:sp>
        <p:nvSpPr>
          <p:cNvPr id="22" name="object 22"/>
          <p:cNvSpPr txBox="1"/>
          <p:nvPr/>
        </p:nvSpPr>
        <p:spPr>
          <a:xfrm>
            <a:off x="503555" y="2549271"/>
            <a:ext cx="806451" cy="185307"/>
          </a:xfrm>
          <a:prstGeom prst="rect">
            <a:avLst/>
          </a:prstGeom>
        </p:spPr>
        <p:txBody>
          <a:bodyPr vert="horz" wrap="square" lIns="0" tIns="15875" rIns="0" bIns="0" rtlCol="0">
            <a:spAutoFit/>
          </a:bodyPr>
          <a:lstStyle/>
          <a:p>
            <a:pPr marL="12700">
              <a:spcBef>
                <a:spcPts val="125"/>
              </a:spcBef>
            </a:pPr>
            <a:r>
              <a:rPr sz="1100" b="1" spc="20">
                <a:solidFill>
                  <a:srgbClr val="8FC8F4"/>
                </a:solidFill>
                <a:latin typeface="Gothic Uralic"/>
                <a:cs typeface="Gothic Uralic"/>
              </a:rPr>
              <a:t>Hop</a:t>
            </a:r>
            <a:r>
              <a:rPr sz="1100" b="1" spc="-145">
                <a:solidFill>
                  <a:srgbClr val="8FC8F4"/>
                </a:solidFill>
                <a:latin typeface="Gothic Uralic"/>
                <a:cs typeface="Gothic Uralic"/>
              </a:rPr>
              <a:t> </a:t>
            </a:r>
            <a:r>
              <a:rPr sz="1100" b="1" spc="15">
                <a:solidFill>
                  <a:srgbClr val="8FC8F4"/>
                </a:solidFill>
                <a:latin typeface="Gothic Uralic"/>
                <a:cs typeface="Gothic Uralic"/>
              </a:rPr>
              <a:t>Length</a:t>
            </a:r>
            <a:endParaRPr sz="1100">
              <a:latin typeface="Gothic Uralic"/>
              <a:cs typeface="Gothic Uralic"/>
            </a:endParaRPr>
          </a:p>
        </p:txBody>
      </p:sp>
      <p:sp>
        <p:nvSpPr>
          <p:cNvPr id="23" name="object 23"/>
          <p:cNvSpPr txBox="1"/>
          <p:nvPr/>
        </p:nvSpPr>
        <p:spPr>
          <a:xfrm>
            <a:off x="1953260" y="2522156"/>
            <a:ext cx="1082040" cy="185307"/>
          </a:xfrm>
          <a:prstGeom prst="rect">
            <a:avLst/>
          </a:prstGeom>
        </p:spPr>
        <p:txBody>
          <a:bodyPr vert="horz" wrap="square" lIns="0" tIns="15875" rIns="0" bIns="0" rtlCol="0">
            <a:spAutoFit/>
          </a:bodyPr>
          <a:lstStyle/>
          <a:p>
            <a:pPr marL="12700">
              <a:spcBef>
                <a:spcPts val="125"/>
              </a:spcBef>
            </a:pPr>
            <a:r>
              <a:rPr sz="1100" b="1" spc="31">
                <a:solidFill>
                  <a:srgbClr val="8FC8F4"/>
                </a:solidFill>
                <a:latin typeface="Gothic Uralic"/>
                <a:cs typeface="Gothic Uralic"/>
              </a:rPr>
              <a:t>Window</a:t>
            </a:r>
            <a:r>
              <a:rPr sz="1100" b="1" spc="-145">
                <a:solidFill>
                  <a:srgbClr val="8FC8F4"/>
                </a:solidFill>
                <a:latin typeface="Gothic Uralic"/>
                <a:cs typeface="Gothic Uralic"/>
              </a:rPr>
              <a:t> </a:t>
            </a:r>
            <a:r>
              <a:rPr sz="1100" b="1" spc="15">
                <a:solidFill>
                  <a:srgbClr val="8FC8F4"/>
                </a:solidFill>
                <a:latin typeface="Gothic Uralic"/>
                <a:cs typeface="Gothic Uralic"/>
              </a:rPr>
              <a:t>Length</a:t>
            </a:r>
            <a:endParaRPr sz="1100">
              <a:latin typeface="Gothic Uralic"/>
              <a:cs typeface="Gothic Uralic"/>
            </a:endParaRPr>
          </a:p>
        </p:txBody>
      </p:sp>
      <p:sp>
        <p:nvSpPr>
          <p:cNvPr id="24" name="object 24"/>
          <p:cNvSpPr txBox="1"/>
          <p:nvPr/>
        </p:nvSpPr>
        <p:spPr>
          <a:xfrm>
            <a:off x="9651745" y="1936690"/>
            <a:ext cx="359411" cy="231474"/>
          </a:xfrm>
          <a:prstGeom prst="rect">
            <a:avLst/>
          </a:prstGeom>
        </p:spPr>
        <p:txBody>
          <a:bodyPr vert="horz" wrap="square" lIns="0" tIns="15875" rIns="0" bIns="0" rtlCol="0">
            <a:spAutoFit/>
          </a:bodyPr>
          <a:lstStyle/>
          <a:p>
            <a:pPr marL="12700">
              <a:spcBef>
                <a:spcPts val="125"/>
              </a:spcBef>
            </a:pPr>
            <a:r>
              <a:rPr b="1" spc="5">
                <a:solidFill>
                  <a:srgbClr val="BB6ABB"/>
                </a:solidFill>
                <a:latin typeface="Gothic Uralic"/>
                <a:cs typeface="Gothic Uralic"/>
              </a:rPr>
              <a:t>t </a:t>
            </a:r>
            <a:r>
              <a:rPr b="1" spc="15">
                <a:solidFill>
                  <a:srgbClr val="BB6ABB"/>
                </a:solidFill>
                <a:latin typeface="Gothic Uralic"/>
                <a:cs typeface="Gothic Uralic"/>
              </a:rPr>
              <a:t>=</a:t>
            </a:r>
            <a:r>
              <a:rPr b="1" spc="-140">
                <a:solidFill>
                  <a:srgbClr val="BB6ABB"/>
                </a:solidFill>
                <a:latin typeface="Gothic Uralic"/>
                <a:cs typeface="Gothic Uralic"/>
              </a:rPr>
              <a:t> </a:t>
            </a:r>
            <a:r>
              <a:rPr b="1" spc="11">
                <a:solidFill>
                  <a:srgbClr val="BB6ABB"/>
                </a:solidFill>
                <a:latin typeface="Gothic Uralic"/>
                <a:cs typeface="Gothic Uralic"/>
              </a:rPr>
              <a:t>T</a:t>
            </a:r>
            <a:endParaRPr>
              <a:latin typeface="Gothic Uralic"/>
              <a:cs typeface="Gothic Uralic"/>
            </a:endParaRPr>
          </a:p>
        </p:txBody>
      </p:sp>
      <p:graphicFrame>
        <p:nvGraphicFramePr>
          <p:cNvPr id="25" name="object 25"/>
          <p:cNvGraphicFramePr>
            <a:graphicFrameLocks noGrp="1"/>
          </p:cNvGraphicFramePr>
          <p:nvPr>
            <p:extLst>
              <p:ext uri="{D42A27DB-BD31-4B8C-83A1-F6EECF244321}">
                <p14:modId xmlns:p14="http://schemas.microsoft.com/office/powerpoint/2010/main" val="2914429614"/>
              </p:ext>
            </p:extLst>
          </p:nvPr>
        </p:nvGraphicFramePr>
        <p:xfrm>
          <a:off x="665165" y="3079814"/>
          <a:ext cx="4165600" cy="1901317"/>
        </p:xfrm>
        <a:graphic>
          <a:graphicData uri="http://schemas.openxmlformats.org/drawingml/2006/table">
            <a:tbl>
              <a:tblPr firstRow="1" bandRow="1">
                <a:tableStyleId>{2D5ABB26-0587-4C30-8999-92F81FD0307C}</a:tableStyleId>
              </a:tblPr>
              <a:tblGrid>
                <a:gridCol w="519431">
                  <a:extLst>
                    <a:ext uri="{9D8B030D-6E8A-4147-A177-3AD203B41FA5}">
                      <a16:colId xmlns:a16="http://schemas.microsoft.com/office/drawing/2014/main" val="20000"/>
                    </a:ext>
                  </a:extLst>
                </a:gridCol>
                <a:gridCol w="524509">
                  <a:extLst>
                    <a:ext uri="{9D8B030D-6E8A-4147-A177-3AD203B41FA5}">
                      <a16:colId xmlns:a16="http://schemas.microsoft.com/office/drawing/2014/main" val="20001"/>
                    </a:ext>
                  </a:extLst>
                </a:gridCol>
                <a:gridCol w="524511">
                  <a:extLst>
                    <a:ext uri="{9D8B030D-6E8A-4147-A177-3AD203B41FA5}">
                      <a16:colId xmlns:a16="http://schemas.microsoft.com/office/drawing/2014/main" val="20002"/>
                    </a:ext>
                  </a:extLst>
                </a:gridCol>
                <a:gridCol w="2077085">
                  <a:extLst>
                    <a:ext uri="{9D8B030D-6E8A-4147-A177-3AD203B41FA5}">
                      <a16:colId xmlns:a16="http://schemas.microsoft.com/office/drawing/2014/main" val="20003"/>
                    </a:ext>
                  </a:extLst>
                </a:gridCol>
                <a:gridCol w="520064">
                  <a:extLst>
                    <a:ext uri="{9D8B030D-6E8A-4147-A177-3AD203B41FA5}">
                      <a16:colId xmlns:a16="http://schemas.microsoft.com/office/drawing/2014/main" val="20004"/>
                    </a:ext>
                  </a:extLst>
                </a:gridCol>
              </a:tblGrid>
              <a:tr h="240369">
                <a:tc>
                  <a:txBody>
                    <a:bodyPr/>
                    <a:lstStyle/>
                    <a:p>
                      <a:pPr>
                        <a:lnSpc>
                          <a:spcPct val="100000"/>
                        </a:lnSpc>
                      </a:pPr>
                      <a:endParaRPr sz="1100">
                        <a:latin typeface="Times New Roman"/>
                        <a:cs typeface="Times New Roman"/>
                      </a:endParaRPr>
                    </a:p>
                  </a:txBody>
                  <a:tcPr marL="0" marR="0" marT="0" marB="0">
                    <a:lnL w="12700">
                      <a:solidFill>
                        <a:srgbClr val="6A1A68"/>
                      </a:solidFill>
                      <a:prstDash val="solid"/>
                    </a:lnL>
                    <a:lnR w="28575">
                      <a:solidFill>
                        <a:srgbClr val="6A1A68"/>
                      </a:solidFill>
                      <a:prstDash val="solid"/>
                    </a:lnR>
                    <a:lnT w="12700">
                      <a:solidFill>
                        <a:srgbClr val="6A1A68"/>
                      </a:solidFill>
                      <a:prstDash val="solid"/>
                    </a:lnT>
                    <a:lnB w="28575">
                      <a:solidFill>
                        <a:srgbClr val="6A1A68"/>
                      </a:solidFill>
                      <a:prstDash val="solid"/>
                    </a:lnB>
                    <a:solidFill>
                      <a:srgbClr val="FF0000"/>
                    </a:solidFill>
                  </a:tcPr>
                </a:tc>
                <a:tc>
                  <a:txBody>
                    <a:bodyPr/>
                    <a:lstStyle/>
                    <a:p>
                      <a:pPr>
                        <a:lnSpc>
                          <a:spcPct val="100000"/>
                        </a:lnSpc>
                      </a:pPr>
                      <a:endParaRPr sz="1100">
                        <a:latin typeface="Times New Roman"/>
                        <a:cs typeface="Times New Roman"/>
                      </a:endParaRPr>
                    </a:p>
                  </a:txBody>
                  <a:tcPr marL="0" marR="0" marT="0" marB="0">
                    <a:lnL w="28575">
                      <a:solidFill>
                        <a:srgbClr val="6A1A68"/>
                      </a:solidFill>
                      <a:prstDash val="solid"/>
                    </a:lnL>
                    <a:lnR w="28575">
                      <a:solidFill>
                        <a:srgbClr val="6A1A68"/>
                      </a:solidFill>
                      <a:prstDash val="solid"/>
                    </a:lnR>
                    <a:lnT w="12700">
                      <a:solidFill>
                        <a:srgbClr val="6A1A68"/>
                      </a:solidFill>
                      <a:prstDash val="solid"/>
                    </a:lnT>
                    <a:lnB w="12700">
                      <a:solidFill>
                        <a:srgbClr val="6A1A68"/>
                      </a:solidFill>
                      <a:prstDash val="solid"/>
                    </a:lnB>
                    <a:solidFill>
                      <a:srgbClr val="00AF50"/>
                    </a:solidFill>
                  </a:tcPr>
                </a:tc>
                <a:tc>
                  <a:txBody>
                    <a:bodyPr/>
                    <a:lstStyle/>
                    <a:p>
                      <a:pPr>
                        <a:lnSpc>
                          <a:spcPct val="100000"/>
                        </a:lnSpc>
                      </a:pPr>
                      <a:endParaRPr sz="1100">
                        <a:latin typeface="Times New Roman"/>
                        <a:cs typeface="Times New Roman"/>
                      </a:endParaRPr>
                    </a:p>
                  </a:txBody>
                  <a:tcPr marL="0" marR="0" marT="0" marB="0">
                    <a:lnL w="28575">
                      <a:solidFill>
                        <a:srgbClr val="6A1A68"/>
                      </a:solidFill>
                      <a:prstDash val="solid"/>
                    </a:lnL>
                    <a:lnR w="28575">
                      <a:solidFill>
                        <a:srgbClr val="6A1A68"/>
                      </a:solidFill>
                      <a:prstDash val="solid"/>
                    </a:lnR>
                    <a:lnT w="12700">
                      <a:solidFill>
                        <a:srgbClr val="6A1A68"/>
                      </a:solidFill>
                      <a:prstDash val="solid"/>
                    </a:lnT>
                    <a:lnB w="12700">
                      <a:solidFill>
                        <a:srgbClr val="6A1A68"/>
                      </a:solidFill>
                      <a:prstDash val="solid"/>
                    </a:lnB>
                    <a:solidFill>
                      <a:srgbClr val="1380D1"/>
                    </a:solidFill>
                  </a:tcPr>
                </a:tc>
                <a:tc>
                  <a:txBody>
                    <a:bodyPr/>
                    <a:lstStyle/>
                    <a:p>
                      <a:pPr marR="8255" algn="ctr">
                        <a:lnSpc>
                          <a:spcPts val="1440"/>
                        </a:lnSpc>
                      </a:pPr>
                      <a:r>
                        <a:rPr sz="1900" dirty="0">
                          <a:solidFill>
                            <a:srgbClr val="FFFFFF"/>
                          </a:solidFill>
                          <a:latin typeface="URW Gothic"/>
                          <a:cs typeface="URW Gothic"/>
                        </a:rPr>
                        <a:t>- -</a:t>
                      </a:r>
                      <a:r>
                        <a:rPr sz="1900" spc="-40" dirty="0">
                          <a:solidFill>
                            <a:srgbClr val="FFFFFF"/>
                          </a:solidFill>
                          <a:latin typeface="URW Gothic"/>
                          <a:cs typeface="URW Gothic"/>
                        </a:rPr>
                        <a:t> </a:t>
                      </a:r>
                      <a:r>
                        <a:rPr sz="1900" dirty="0">
                          <a:solidFill>
                            <a:srgbClr val="FFFFFF"/>
                          </a:solidFill>
                          <a:latin typeface="URW Gothic"/>
                          <a:cs typeface="URW Gothic"/>
                        </a:rPr>
                        <a:t>-</a:t>
                      </a:r>
                      <a:endParaRPr sz="1900" dirty="0">
                        <a:latin typeface="URW Gothic"/>
                        <a:cs typeface="URW Gothic"/>
                      </a:endParaRPr>
                    </a:p>
                  </a:txBody>
                  <a:tcPr marL="0" marR="0" marT="0" marB="0">
                    <a:lnL w="28575">
                      <a:solidFill>
                        <a:srgbClr val="6A1A68"/>
                      </a:solidFill>
                      <a:prstDash val="solid"/>
                    </a:lnL>
                    <a:lnR w="28575">
                      <a:solidFill>
                        <a:srgbClr val="6A1A68"/>
                      </a:solidFill>
                      <a:prstDash val="solid"/>
                    </a:lnR>
                    <a:lnT w="12700">
                      <a:solidFill>
                        <a:srgbClr val="6A1A68"/>
                      </a:solidFill>
                      <a:prstDash val="solid"/>
                    </a:lnT>
                    <a:lnB w="12700">
                      <a:solidFill>
                        <a:srgbClr val="6A1A68"/>
                      </a:solidFill>
                      <a:prstDash val="solid"/>
                    </a:lnB>
                    <a:solidFill>
                      <a:srgbClr val="BCACBC"/>
                    </a:solidFill>
                  </a:tcPr>
                </a:tc>
                <a:tc>
                  <a:txBody>
                    <a:bodyPr/>
                    <a:lstStyle/>
                    <a:p>
                      <a:pPr>
                        <a:lnSpc>
                          <a:spcPct val="100000"/>
                        </a:lnSpc>
                      </a:pPr>
                      <a:endParaRPr sz="1100">
                        <a:latin typeface="Times New Roman"/>
                        <a:cs typeface="Times New Roman"/>
                      </a:endParaRPr>
                    </a:p>
                  </a:txBody>
                  <a:tcPr marL="0" marR="0" marT="0" marB="0">
                    <a:lnL w="28575">
                      <a:solidFill>
                        <a:srgbClr val="6A1A68"/>
                      </a:solidFill>
                      <a:prstDash val="solid"/>
                    </a:lnL>
                    <a:lnR w="12700">
                      <a:solidFill>
                        <a:srgbClr val="6A1A68"/>
                      </a:solidFill>
                      <a:prstDash val="solid"/>
                    </a:lnR>
                    <a:lnT w="12700">
                      <a:solidFill>
                        <a:srgbClr val="6A1A68"/>
                      </a:solidFill>
                      <a:prstDash val="solid"/>
                    </a:lnT>
                    <a:lnB w="12700">
                      <a:solidFill>
                        <a:srgbClr val="6A1A68"/>
                      </a:solidFill>
                      <a:prstDash val="solid"/>
                    </a:lnB>
                    <a:solidFill>
                      <a:srgbClr val="D564D2"/>
                    </a:solidFill>
                  </a:tcPr>
                </a:tc>
                <a:extLst>
                  <a:ext uri="{0D108BD9-81ED-4DB2-BD59-A6C34878D82A}">
                    <a16:rowId xmlns:a16="http://schemas.microsoft.com/office/drawing/2014/main" val="10000"/>
                  </a:ext>
                </a:extLst>
              </a:tr>
              <a:tr h="240369">
                <a:tc>
                  <a:txBody>
                    <a:bodyPr/>
                    <a:lstStyle/>
                    <a:p>
                      <a:pPr>
                        <a:lnSpc>
                          <a:spcPct val="100000"/>
                        </a:lnSpc>
                      </a:pPr>
                      <a:endParaRPr sz="1100">
                        <a:latin typeface="Times New Roman"/>
                        <a:cs typeface="Times New Roman"/>
                      </a:endParaRPr>
                    </a:p>
                  </a:txBody>
                  <a:tcPr marL="0" marR="0" marT="0" marB="0">
                    <a:lnL w="12700">
                      <a:solidFill>
                        <a:srgbClr val="6A1A68"/>
                      </a:solidFill>
                      <a:prstDash val="solid"/>
                    </a:lnL>
                    <a:lnR w="28575">
                      <a:solidFill>
                        <a:srgbClr val="6A1A68"/>
                      </a:solidFill>
                      <a:prstDash val="solid"/>
                    </a:lnR>
                    <a:lnT w="28575">
                      <a:solidFill>
                        <a:srgbClr val="6A1A68"/>
                      </a:solidFill>
                      <a:prstDash val="solid"/>
                    </a:lnT>
                    <a:lnB w="12700">
                      <a:solidFill>
                        <a:srgbClr val="6A1A68"/>
                      </a:solidFill>
                      <a:prstDash val="solid"/>
                    </a:lnB>
                    <a:solidFill>
                      <a:srgbClr val="FF0000"/>
                    </a:solidFill>
                  </a:tcPr>
                </a:tc>
                <a:tc>
                  <a:txBody>
                    <a:bodyPr/>
                    <a:lstStyle/>
                    <a:p>
                      <a:pPr>
                        <a:lnSpc>
                          <a:spcPct val="100000"/>
                        </a:lnSpc>
                      </a:pPr>
                      <a:endParaRPr sz="1100">
                        <a:latin typeface="Times New Roman"/>
                        <a:cs typeface="Times New Roman"/>
                      </a:endParaRPr>
                    </a:p>
                  </a:txBody>
                  <a:tcPr marL="0" marR="0" marT="0" marB="0">
                    <a:lnL w="28575">
                      <a:solidFill>
                        <a:srgbClr val="6A1A68"/>
                      </a:solidFill>
                      <a:prstDash val="solid"/>
                    </a:lnL>
                    <a:lnR w="28575">
                      <a:solidFill>
                        <a:srgbClr val="6A1A68"/>
                      </a:solidFill>
                      <a:prstDash val="solid"/>
                    </a:lnR>
                    <a:lnT w="12700">
                      <a:solidFill>
                        <a:srgbClr val="6A1A68"/>
                      </a:solidFill>
                      <a:prstDash val="solid"/>
                    </a:lnT>
                    <a:lnB w="12700">
                      <a:solidFill>
                        <a:srgbClr val="6A1A68"/>
                      </a:solidFill>
                      <a:prstDash val="solid"/>
                    </a:lnB>
                    <a:solidFill>
                      <a:srgbClr val="00AF50"/>
                    </a:solidFill>
                  </a:tcPr>
                </a:tc>
                <a:tc>
                  <a:txBody>
                    <a:bodyPr/>
                    <a:lstStyle/>
                    <a:p>
                      <a:pPr>
                        <a:lnSpc>
                          <a:spcPct val="100000"/>
                        </a:lnSpc>
                      </a:pPr>
                      <a:endParaRPr sz="1100">
                        <a:latin typeface="Times New Roman"/>
                        <a:cs typeface="Times New Roman"/>
                      </a:endParaRPr>
                    </a:p>
                  </a:txBody>
                  <a:tcPr marL="0" marR="0" marT="0" marB="0">
                    <a:lnL w="28575">
                      <a:solidFill>
                        <a:srgbClr val="6A1A68"/>
                      </a:solidFill>
                      <a:prstDash val="solid"/>
                    </a:lnL>
                    <a:lnR w="28575">
                      <a:solidFill>
                        <a:srgbClr val="6A1A68"/>
                      </a:solidFill>
                      <a:prstDash val="solid"/>
                    </a:lnR>
                    <a:lnT w="12700">
                      <a:solidFill>
                        <a:srgbClr val="6A1A68"/>
                      </a:solidFill>
                      <a:prstDash val="solid"/>
                    </a:lnT>
                    <a:lnB w="12700">
                      <a:solidFill>
                        <a:srgbClr val="6A1A68"/>
                      </a:solidFill>
                      <a:prstDash val="solid"/>
                    </a:lnB>
                    <a:solidFill>
                      <a:srgbClr val="1380D1"/>
                    </a:solidFill>
                  </a:tcPr>
                </a:tc>
                <a:tc>
                  <a:txBody>
                    <a:bodyPr/>
                    <a:lstStyle/>
                    <a:p>
                      <a:pPr marR="8255" algn="ctr">
                        <a:lnSpc>
                          <a:spcPts val="1440"/>
                        </a:lnSpc>
                      </a:pPr>
                      <a:r>
                        <a:rPr sz="1900">
                          <a:solidFill>
                            <a:srgbClr val="FFFFFF"/>
                          </a:solidFill>
                          <a:latin typeface="URW Gothic"/>
                          <a:cs typeface="URW Gothic"/>
                        </a:rPr>
                        <a:t>- -</a:t>
                      </a:r>
                      <a:r>
                        <a:rPr sz="1900" spc="-40">
                          <a:solidFill>
                            <a:srgbClr val="FFFFFF"/>
                          </a:solidFill>
                          <a:latin typeface="URW Gothic"/>
                          <a:cs typeface="URW Gothic"/>
                        </a:rPr>
                        <a:t> </a:t>
                      </a:r>
                      <a:r>
                        <a:rPr sz="1900">
                          <a:solidFill>
                            <a:srgbClr val="FFFFFF"/>
                          </a:solidFill>
                          <a:latin typeface="URW Gothic"/>
                          <a:cs typeface="URW Gothic"/>
                        </a:rPr>
                        <a:t>-</a:t>
                      </a:r>
                      <a:endParaRPr sz="1900">
                        <a:latin typeface="URW Gothic"/>
                        <a:cs typeface="URW Gothic"/>
                      </a:endParaRPr>
                    </a:p>
                  </a:txBody>
                  <a:tcPr marL="0" marR="0" marT="0" marB="0">
                    <a:lnL w="28575">
                      <a:solidFill>
                        <a:srgbClr val="6A1A68"/>
                      </a:solidFill>
                      <a:prstDash val="solid"/>
                    </a:lnL>
                    <a:lnR w="28575">
                      <a:solidFill>
                        <a:srgbClr val="6A1A68"/>
                      </a:solidFill>
                      <a:prstDash val="solid"/>
                    </a:lnR>
                    <a:lnT w="12700">
                      <a:solidFill>
                        <a:srgbClr val="6A1A68"/>
                      </a:solidFill>
                      <a:prstDash val="solid"/>
                    </a:lnT>
                    <a:lnB w="12700">
                      <a:solidFill>
                        <a:srgbClr val="6A1A68"/>
                      </a:solidFill>
                      <a:prstDash val="solid"/>
                    </a:lnB>
                    <a:solidFill>
                      <a:srgbClr val="BCACBC"/>
                    </a:solidFill>
                  </a:tcPr>
                </a:tc>
                <a:tc>
                  <a:txBody>
                    <a:bodyPr/>
                    <a:lstStyle/>
                    <a:p>
                      <a:pPr>
                        <a:lnSpc>
                          <a:spcPct val="100000"/>
                        </a:lnSpc>
                      </a:pPr>
                      <a:endParaRPr sz="1100">
                        <a:latin typeface="Times New Roman"/>
                        <a:cs typeface="Times New Roman"/>
                      </a:endParaRPr>
                    </a:p>
                  </a:txBody>
                  <a:tcPr marL="0" marR="0" marT="0" marB="0">
                    <a:lnL w="28575">
                      <a:solidFill>
                        <a:srgbClr val="6A1A68"/>
                      </a:solidFill>
                      <a:prstDash val="solid"/>
                    </a:lnL>
                    <a:lnR w="12700">
                      <a:solidFill>
                        <a:srgbClr val="6A1A68"/>
                      </a:solidFill>
                      <a:prstDash val="solid"/>
                    </a:lnR>
                    <a:lnT w="12700">
                      <a:solidFill>
                        <a:srgbClr val="6A1A68"/>
                      </a:solidFill>
                      <a:prstDash val="solid"/>
                    </a:lnT>
                    <a:lnB w="12700">
                      <a:solidFill>
                        <a:srgbClr val="6A1A68"/>
                      </a:solidFill>
                      <a:prstDash val="solid"/>
                    </a:lnB>
                    <a:solidFill>
                      <a:srgbClr val="D564D2"/>
                    </a:solidFill>
                  </a:tcPr>
                </a:tc>
                <a:extLst>
                  <a:ext uri="{0D108BD9-81ED-4DB2-BD59-A6C34878D82A}">
                    <a16:rowId xmlns:a16="http://schemas.microsoft.com/office/drawing/2014/main" val="10001"/>
                  </a:ext>
                </a:extLst>
              </a:tr>
              <a:tr h="254000">
                <a:tc>
                  <a:txBody>
                    <a:bodyPr/>
                    <a:lstStyle/>
                    <a:p>
                      <a:pPr>
                        <a:lnSpc>
                          <a:spcPct val="100000"/>
                        </a:lnSpc>
                      </a:pPr>
                      <a:endParaRPr sz="1200">
                        <a:latin typeface="Times New Roman"/>
                        <a:cs typeface="Times New Roman"/>
                      </a:endParaRPr>
                    </a:p>
                  </a:txBody>
                  <a:tcPr marL="0" marR="0" marT="0" marB="0">
                    <a:lnL w="12700">
                      <a:solidFill>
                        <a:srgbClr val="6A1A68"/>
                      </a:solidFill>
                      <a:prstDash val="solid"/>
                    </a:lnL>
                    <a:lnR w="28575">
                      <a:solidFill>
                        <a:srgbClr val="6A1A68"/>
                      </a:solidFill>
                      <a:prstDash val="solid"/>
                    </a:lnR>
                    <a:lnT w="12700">
                      <a:solidFill>
                        <a:srgbClr val="6A1A68"/>
                      </a:solidFill>
                      <a:prstDash val="solid"/>
                    </a:lnT>
                    <a:lnB w="12700">
                      <a:solidFill>
                        <a:srgbClr val="6A1A68"/>
                      </a:solidFill>
                      <a:prstDash val="solid"/>
                    </a:lnB>
                    <a:solidFill>
                      <a:srgbClr val="FF0000"/>
                    </a:solidFill>
                  </a:tcPr>
                </a:tc>
                <a:tc>
                  <a:txBody>
                    <a:bodyPr/>
                    <a:lstStyle/>
                    <a:p>
                      <a:pPr>
                        <a:lnSpc>
                          <a:spcPct val="100000"/>
                        </a:lnSpc>
                      </a:pPr>
                      <a:endParaRPr sz="1200">
                        <a:latin typeface="Times New Roman"/>
                        <a:cs typeface="Times New Roman"/>
                      </a:endParaRPr>
                    </a:p>
                  </a:txBody>
                  <a:tcPr marL="0" marR="0" marT="0" marB="0">
                    <a:lnL w="28575">
                      <a:solidFill>
                        <a:srgbClr val="6A1A68"/>
                      </a:solidFill>
                      <a:prstDash val="solid"/>
                    </a:lnL>
                    <a:lnR w="28575">
                      <a:solidFill>
                        <a:srgbClr val="6A1A68"/>
                      </a:solidFill>
                      <a:prstDash val="solid"/>
                    </a:lnR>
                    <a:lnT w="12700">
                      <a:solidFill>
                        <a:srgbClr val="6A1A68"/>
                      </a:solidFill>
                      <a:prstDash val="solid"/>
                    </a:lnT>
                    <a:lnB w="12700">
                      <a:solidFill>
                        <a:srgbClr val="6A1A68"/>
                      </a:solidFill>
                      <a:prstDash val="solid"/>
                    </a:lnB>
                    <a:solidFill>
                      <a:srgbClr val="00AF50"/>
                    </a:solidFill>
                  </a:tcPr>
                </a:tc>
                <a:tc>
                  <a:txBody>
                    <a:bodyPr/>
                    <a:lstStyle/>
                    <a:p>
                      <a:pPr>
                        <a:lnSpc>
                          <a:spcPct val="100000"/>
                        </a:lnSpc>
                      </a:pPr>
                      <a:endParaRPr sz="1200">
                        <a:latin typeface="Times New Roman"/>
                        <a:cs typeface="Times New Roman"/>
                      </a:endParaRPr>
                    </a:p>
                  </a:txBody>
                  <a:tcPr marL="0" marR="0" marT="0" marB="0">
                    <a:lnL w="28575">
                      <a:solidFill>
                        <a:srgbClr val="6A1A68"/>
                      </a:solidFill>
                      <a:prstDash val="solid"/>
                    </a:lnL>
                    <a:lnR w="28575">
                      <a:solidFill>
                        <a:srgbClr val="6A1A68"/>
                      </a:solidFill>
                      <a:prstDash val="solid"/>
                    </a:lnR>
                    <a:lnT w="12700">
                      <a:solidFill>
                        <a:srgbClr val="6A1A68"/>
                      </a:solidFill>
                      <a:prstDash val="solid"/>
                    </a:lnT>
                    <a:lnB w="12700">
                      <a:solidFill>
                        <a:srgbClr val="6A1A68"/>
                      </a:solidFill>
                      <a:prstDash val="solid"/>
                    </a:lnB>
                    <a:solidFill>
                      <a:srgbClr val="1380D1"/>
                    </a:solidFill>
                  </a:tcPr>
                </a:tc>
                <a:tc>
                  <a:txBody>
                    <a:bodyPr/>
                    <a:lstStyle/>
                    <a:p>
                      <a:pPr marR="8255" algn="ctr">
                        <a:lnSpc>
                          <a:spcPts val="1515"/>
                        </a:lnSpc>
                      </a:pPr>
                      <a:r>
                        <a:rPr sz="1900">
                          <a:solidFill>
                            <a:srgbClr val="FFFFFF"/>
                          </a:solidFill>
                          <a:latin typeface="URW Gothic"/>
                          <a:cs typeface="URW Gothic"/>
                        </a:rPr>
                        <a:t>- -</a:t>
                      </a:r>
                      <a:r>
                        <a:rPr sz="1900" spc="-40">
                          <a:solidFill>
                            <a:srgbClr val="FFFFFF"/>
                          </a:solidFill>
                          <a:latin typeface="URW Gothic"/>
                          <a:cs typeface="URW Gothic"/>
                        </a:rPr>
                        <a:t> </a:t>
                      </a:r>
                      <a:r>
                        <a:rPr sz="1900">
                          <a:solidFill>
                            <a:srgbClr val="FFFFFF"/>
                          </a:solidFill>
                          <a:latin typeface="URW Gothic"/>
                          <a:cs typeface="URW Gothic"/>
                        </a:rPr>
                        <a:t>-</a:t>
                      </a:r>
                      <a:endParaRPr sz="1900">
                        <a:latin typeface="URW Gothic"/>
                        <a:cs typeface="URW Gothic"/>
                      </a:endParaRPr>
                    </a:p>
                  </a:txBody>
                  <a:tcPr marL="0" marR="0" marT="0" marB="0">
                    <a:lnL w="28575">
                      <a:solidFill>
                        <a:srgbClr val="6A1A68"/>
                      </a:solidFill>
                      <a:prstDash val="solid"/>
                    </a:lnL>
                    <a:lnR w="28575">
                      <a:solidFill>
                        <a:srgbClr val="6A1A68"/>
                      </a:solidFill>
                      <a:prstDash val="solid"/>
                    </a:lnR>
                    <a:lnT w="12700">
                      <a:solidFill>
                        <a:srgbClr val="6A1A68"/>
                      </a:solidFill>
                      <a:prstDash val="solid"/>
                    </a:lnT>
                    <a:lnB w="12700">
                      <a:solidFill>
                        <a:srgbClr val="6A1A68"/>
                      </a:solidFill>
                      <a:prstDash val="solid"/>
                    </a:lnB>
                    <a:solidFill>
                      <a:srgbClr val="BCACBC"/>
                    </a:solidFill>
                  </a:tcPr>
                </a:tc>
                <a:tc>
                  <a:txBody>
                    <a:bodyPr/>
                    <a:lstStyle/>
                    <a:p>
                      <a:pPr>
                        <a:lnSpc>
                          <a:spcPct val="100000"/>
                        </a:lnSpc>
                      </a:pPr>
                      <a:endParaRPr sz="1200">
                        <a:latin typeface="Times New Roman"/>
                        <a:cs typeface="Times New Roman"/>
                      </a:endParaRPr>
                    </a:p>
                  </a:txBody>
                  <a:tcPr marL="0" marR="0" marT="0" marB="0">
                    <a:lnL w="28575">
                      <a:solidFill>
                        <a:srgbClr val="6A1A68"/>
                      </a:solidFill>
                      <a:prstDash val="solid"/>
                    </a:lnL>
                    <a:lnR w="12700">
                      <a:solidFill>
                        <a:srgbClr val="6A1A68"/>
                      </a:solidFill>
                      <a:prstDash val="solid"/>
                    </a:lnR>
                    <a:lnT w="12700">
                      <a:solidFill>
                        <a:srgbClr val="6A1A68"/>
                      </a:solidFill>
                      <a:prstDash val="solid"/>
                    </a:lnT>
                    <a:lnB w="12700">
                      <a:solidFill>
                        <a:srgbClr val="6A1A68"/>
                      </a:solidFill>
                      <a:prstDash val="solid"/>
                    </a:lnB>
                    <a:solidFill>
                      <a:srgbClr val="D564D2"/>
                    </a:solidFill>
                  </a:tcPr>
                </a:tc>
                <a:extLst>
                  <a:ext uri="{0D108BD9-81ED-4DB2-BD59-A6C34878D82A}">
                    <a16:rowId xmlns:a16="http://schemas.microsoft.com/office/drawing/2014/main" val="10002"/>
                  </a:ext>
                </a:extLst>
              </a:tr>
              <a:tr h="574295">
                <a:tc>
                  <a:txBody>
                    <a:bodyPr/>
                    <a:lstStyle/>
                    <a:p>
                      <a:pPr>
                        <a:lnSpc>
                          <a:spcPct val="100000"/>
                        </a:lnSpc>
                      </a:pPr>
                      <a:endParaRPr sz="1500" dirty="0">
                        <a:latin typeface="Times New Roman"/>
                        <a:cs typeface="Times New Roman"/>
                      </a:endParaRPr>
                    </a:p>
                    <a:p>
                      <a:pPr algn="ctr">
                        <a:lnSpc>
                          <a:spcPct val="100000"/>
                        </a:lnSpc>
                      </a:pPr>
                      <a:r>
                        <a:rPr sz="1100" dirty="0">
                          <a:solidFill>
                            <a:srgbClr val="FFFFFF"/>
                          </a:solidFill>
                          <a:latin typeface="URW Gothic"/>
                          <a:cs typeface="URW Gothic"/>
                        </a:rPr>
                        <a:t>|</a:t>
                      </a:r>
                      <a:endParaRPr sz="1100" dirty="0">
                        <a:latin typeface="URW Gothic"/>
                        <a:cs typeface="URW Gothic"/>
                      </a:endParaRPr>
                    </a:p>
                    <a:p>
                      <a:pPr algn="ctr">
                        <a:lnSpc>
                          <a:spcPts val="1155"/>
                        </a:lnSpc>
                        <a:spcBef>
                          <a:spcPts val="20"/>
                        </a:spcBef>
                      </a:pPr>
                      <a:r>
                        <a:rPr sz="1100" dirty="0">
                          <a:solidFill>
                            <a:srgbClr val="FFFFFF"/>
                          </a:solidFill>
                          <a:latin typeface="URW Gothic"/>
                          <a:cs typeface="URW Gothic"/>
                        </a:rPr>
                        <a:t>|</a:t>
                      </a:r>
                      <a:endParaRPr sz="1100" dirty="0">
                        <a:latin typeface="URW Gothic"/>
                        <a:cs typeface="URW Gothic"/>
                      </a:endParaRPr>
                    </a:p>
                  </a:txBody>
                  <a:tcPr marL="0" marR="0" marT="0" marB="0">
                    <a:lnL w="12700">
                      <a:solidFill>
                        <a:srgbClr val="6A1A68"/>
                      </a:solidFill>
                      <a:prstDash val="solid"/>
                    </a:lnL>
                    <a:lnR w="28575">
                      <a:solidFill>
                        <a:srgbClr val="6A1A68"/>
                      </a:solidFill>
                      <a:prstDash val="solid"/>
                    </a:lnR>
                    <a:lnT w="12700">
                      <a:solidFill>
                        <a:srgbClr val="6A1A68"/>
                      </a:solidFill>
                      <a:prstDash val="solid"/>
                    </a:lnT>
                    <a:solidFill>
                      <a:srgbClr val="BCACBC"/>
                    </a:solidFill>
                  </a:tcPr>
                </a:tc>
                <a:tc>
                  <a:txBody>
                    <a:bodyPr/>
                    <a:lstStyle/>
                    <a:p>
                      <a:pPr>
                        <a:lnSpc>
                          <a:spcPct val="100000"/>
                        </a:lnSpc>
                        <a:spcBef>
                          <a:spcPts val="20"/>
                        </a:spcBef>
                      </a:pPr>
                      <a:endParaRPr sz="1200">
                        <a:latin typeface="Times New Roman"/>
                        <a:cs typeface="Times New Roman"/>
                      </a:endParaRPr>
                    </a:p>
                    <a:p>
                      <a:pPr marR="4445" algn="ctr">
                        <a:lnSpc>
                          <a:spcPct val="100000"/>
                        </a:lnSpc>
                      </a:pPr>
                      <a:r>
                        <a:rPr sz="1100">
                          <a:solidFill>
                            <a:srgbClr val="FFFFFF"/>
                          </a:solidFill>
                          <a:latin typeface="URW Gothic"/>
                          <a:cs typeface="URW Gothic"/>
                        </a:rPr>
                        <a:t>|</a:t>
                      </a:r>
                      <a:endParaRPr sz="1100">
                        <a:latin typeface="URW Gothic"/>
                        <a:cs typeface="URW Gothic"/>
                      </a:endParaRPr>
                    </a:p>
                    <a:p>
                      <a:pPr marR="4445" algn="ctr">
                        <a:lnSpc>
                          <a:spcPts val="1290"/>
                        </a:lnSpc>
                        <a:spcBef>
                          <a:spcPts val="35"/>
                        </a:spcBef>
                      </a:pPr>
                      <a:r>
                        <a:rPr sz="1100">
                          <a:solidFill>
                            <a:srgbClr val="FFFFFF"/>
                          </a:solidFill>
                          <a:latin typeface="URW Gothic"/>
                          <a:cs typeface="URW Gothic"/>
                        </a:rPr>
                        <a:t>|</a:t>
                      </a:r>
                      <a:endParaRPr sz="1100">
                        <a:latin typeface="URW Gothic"/>
                        <a:cs typeface="URW Gothic"/>
                      </a:endParaRPr>
                    </a:p>
                  </a:txBody>
                  <a:tcPr marL="0" marR="0" marT="2540" marB="0">
                    <a:lnL w="28575">
                      <a:solidFill>
                        <a:srgbClr val="6A1A68"/>
                      </a:solidFill>
                      <a:prstDash val="solid"/>
                    </a:lnL>
                    <a:lnR w="28575">
                      <a:solidFill>
                        <a:srgbClr val="6A1A68"/>
                      </a:solidFill>
                      <a:prstDash val="solid"/>
                    </a:lnR>
                    <a:lnT w="12700">
                      <a:solidFill>
                        <a:srgbClr val="6A1A68"/>
                      </a:solidFill>
                      <a:prstDash val="solid"/>
                    </a:lnT>
                    <a:solidFill>
                      <a:srgbClr val="BCACBC"/>
                    </a:solidFill>
                  </a:tcPr>
                </a:tc>
                <a:tc>
                  <a:txBody>
                    <a:bodyPr/>
                    <a:lstStyle/>
                    <a:p>
                      <a:pPr>
                        <a:lnSpc>
                          <a:spcPct val="100000"/>
                        </a:lnSpc>
                        <a:spcBef>
                          <a:spcPts val="20"/>
                        </a:spcBef>
                      </a:pPr>
                      <a:endParaRPr sz="1200" dirty="0">
                        <a:latin typeface="Times New Roman"/>
                        <a:cs typeface="Times New Roman"/>
                      </a:endParaRPr>
                    </a:p>
                    <a:p>
                      <a:pPr marR="6350" algn="ctr">
                        <a:lnSpc>
                          <a:spcPct val="100000"/>
                        </a:lnSpc>
                      </a:pPr>
                      <a:r>
                        <a:rPr sz="1100" dirty="0">
                          <a:solidFill>
                            <a:srgbClr val="FFFFFF"/>
                          </a:solidFill>
                          <a:latin typeface="URW Gothic"/>
                          <a:cs typeface="URW Gothic"/>
                        </a:rPr>
                        <a:t>|</a:t>
                      </a:r>
                      <a:endParaRPr sz="1100" dirty="0">
                        <a:latin typeface="URW Gothic"/>
                        <a:cs typeface="URW Gothic"/>
                      </a:endParaRPr>
                    </a:p>
                    <a:p>
                      <a:pPr marR="6350" algn="ctr">
                        <a:lnSpc>
                          <a:spcPts val="1290"/>
                        </a:lnSpc>
                        <a:spcBef>
                          <a:spcPts val="35"/>
                        </a:spcBef>
                      </a:pPr>
                      <a:r>
                        <a:rPr sz="1100" dirty="0">
                          <a:solidFill>
                            <a:srgbClr val="FFFFFF"/>
                          </a:solidFill>
                          <a:latin typeface="URW Gothic"/>
                          <a:cs typeface="URW Gothic"/>
                        </a:rPr>
                        <a:t>|</a:t>
                      </a:r>
                      <a:endParaRPr sz="1100" dirty="0">
                        <a:latin typeface="URW Gothic"/>
                        <a:cs typeface="URW Gothic"/>
                      </a:endParaRPr>
                    </a:p>
                  </a:txBody>
                  <a:tcPr marL="0" marR="0" marT="2540" marB="0">
                    <a:lnL w="28575">
                      <a:solidFill>
                        <a:srgbClr val="6A1A68"/>
                      </a:solidFill>
                      <a:prstDash val="solid"/>
                    </a:lnL>
                    <a:lnR w="28575">
                      <a:solidFill>
                        <a:srgbClr val="6A1A68"/>
                      </a:solidFill>
                      <a:prstDash val="solid"/>
                    </a:lnR>
                    <a:lnT w="12700">
                      <a:solidFill>
                        <a:srgbClr val="6A1A68"/>
                      </a:solidFill>
                      <a:prstDash val="solid"/>
                    </a:lnT>
                    <a:solidFill>
                      <a:srgbClr val="BCACBC"/>
                    </a:solidFill>
                  </a:tcPr>
                </a:tc>
                <a:tc rowSpan="2">
                  <a:txBody>
                    <a:bodyPr/>
                    <a:lstStyle/>
                    <a:p>
                      <a:pPr>
                        <a:lnSpc>
                          <a:spcPct val="100000"/>
                        </a:lnSpc>
                      </a:pPr>
                      <a:endParaRPr sz="1600">
                        <a:latin typeface="Times New Roman"/>
                        <a:cs typeface="Times New Roman"/>
                      </a:endParaRPr>
                    </a:p>
                  </a:txBody>
                  <a:tcPr marL="0" marR="0" marT="0" marB="0">
                    <a:lnL w="28575">
                      <a:solidFill>
                        <a:srgbClr val="6A1A68"/>
                      </a:solidFill>
                      <a:prstDash val="solid"/>
                    </a:lnL>
                    <a:lnR w="28575">
                      <a:solidFill>
                        <a:srgbClr val="6A1A68"/>
                      </a:solidFill>
                      <a:prstDash val="solid"/>
                    </a:lnR>
                    <a:lnT w="12700">
                      <a:solidFill>
                        <a:srgbClr val="6A1A68"/>
                      </a:solidFill>
                      <a:prstDash val="solid"/>
                    </a:lnT>
                    <a:lnB w="28575">
                      <a:solidFill>
                        <a:srgbClr val="6A1A68"/>
                      </a:solidFill>
                      <a:prstDash val="solid"/>
                    </a:lnB>
                    <a:solidFill>
                      <a:srgbClr val="BCACBC"/>
                    </a:solidFill>
                  </a:tcPr>
                </a:tc>
                <a:tc>
                  <a:txBody>
                    <a:bodyPr/>
                    <a:lstStyle/>
                    <a:p>
                      <a:pPr>
                        <a:lnSpc>
                          <a:spcPct val="100000"/>
                        </a:lnSpc>
                        <a:spcBef>
                          <a:spcPts val="20"/>
                        </a:spcBef>
                      </a:pPr>
                      <a:endParaRPr sz="1200">
                        <a:latin typeface="Times New Roman"/>
                        <a:cs typeface="Times New Roman"/>
                      </a:endParaRPr>
                    </a:p>
                    <a:p>
                      <a:pPr marL="3175" algn="ctr">
                        <a:lnSpc>
                          <a:spcPct val="100000"/>
                        </a:lnSpc>
                      </a:pPr>
                      <a:r>
                        <a:rPr sz="1100">
                          <a:solidFill>
                            <a:srgbClr val="FFFFFF"/>
                          </a:solidFill>
                          <a:latin typeface="URW Gothic"/>
                          <a:cs typeface="URW Gothic"/>
                        </a:rPr>
                        <a:t>|</a:t>
                      </a:r>
                      <a:endParaRPr sz="1100">
                        <a:latin typeface="URW Gothic"/>
                        <a:cs typeface="URW Gothic"/>
                      </a:endParaRPr>
                    </a:p>
                    <a:p>
                      <a:pPr marL="3175" algn="ctr">
                        <a:lnSpc>
                          <a:spcPts val="1290"/>
                        </a:lnSpc>
                        <a:spcBef>
                          <a:spcPts val="35"/>
                        </a:spcBef>
                      </a:pPr>
                      <a:r>
                        <a:rPr sz="1100">
                          <a:solidFill>
                            <a:srgbClr val="FFFFFF"/>
                          </a:solidFill>
                          <a:latin typeface="URW Gothic"/>
                          <a:cs typeface="URW Gothic"/>
                        </a:rPr>
                        <a:t>|</a:t>
                      </a:r>
                      <a:endParaRPr sz="1100">
                        <a:latin typeface="URW Gothic"/>
                        <a:cs typeface="URW Gothic"/>
                      </a:endParaRPr>
                    </a:p>
                  </a:txBody>
                  <a:tcPr marL="0" marR="0" marT="2540" marB="0">
                    <a:lnL w="28575">
                      <a:solidFill>
                        <a:srgbClr val="6A1A68"/>
                      </a:solidFill>
                      <a:prstDash val="solid"/>
                    </a:lnL>
                    <a:lnR w="12700">
                      <a:solidFill>
                        <a:srgbClr val="6A1A68"/>
                      </a:solidFill>
                      <a:prstDash val="solid"/>
                    </a:lnR>
                    <a:lnT w="12700">
                      <a:solidFill>
                        <a:srgbClr val="6A1A68"/>
                      </a:solidFill>
                      <a:prstDash val="solid"/>
                    </a:lnT>
                    <a:solidFill>
                      <a:srgbClr val="BCACBC"/>
                    </a:solidFill>
                  </a:tcPr>
                </a:tc>
                <a:extLst>
                  <a:ext uri="{0D108BD9-81ED-4DB2-BD59-A6C34878D82A}">
                    <a16:rowId xmlns:a16="http://schemas.microsoft.com/office/drawing/2014/main" val="10003"/>
                  </a:ext>
                </a:extLst>
              </a:tr>
              <a:tr h="351915">
                <a:tc>
                  <a:txBody>
                    <a:bodyPr/>
                    <a:lstStyle/>
                    <a:p>
                      <a:pPr algn="ctr">
                        <a:lnSpc>
                          <a:spcPts val="1205"/>
                        </a:lnSpc>
                      </a:pPr>
                      <a:r>
                        <a:rPr sz="1100" dirty="0">
                          <a:solidFill>
                            <a:srgbClr val="FFFFFF"/>
                          </a:solidFill>
                          <a:latin typeface="URW Gothic"/>
                          <a:cs typeface="URW Gothic"/>
                        </a:rPr>
                        <a:t>|</a:t>
                      </a:r>
                      <a:endParaRPr sz="1100" dirty="0">
                        <a:latin typeface="URW Gothic"/>
                        <a:cs typeface="URW Gothic"/>
                      </a:endParaRPr>
                    </a:p>
                  </a:txBody>
                  <a:tcPr marL="0" marR="0" marT="0" marB="0">
                    <a:lnL w="12700">
                      <a:solidFill>
                        <a:srgbClr val="6A1A68"/>
                      </a:solidFill>
                      <a:prstDash val="solid"/>
                    </a:lnL>
                    <a:lnR w="28575">
                      <a:solidFill>
                        <a:srgbClr val="6A1A68"/>
                      </a:solidFill>
                      <a:prstDash val="solid"/>
                    </a:lnR>
                    <a:lnB w="28575">
                      <a:solidFill>
                        <a:srgbClr val="6A1A68"/>
                      </a:solidFill>
                      <a:prstDash val="solid"/>
                    </a:lnB>
                    <a:solidFill>
                      <a:srgbClr val="BCACBC"/>
                    </a:solidFill>
                  </a:tcPr>
                </a:tc>
                <a:tc>
                  <a:txBody>
                    <a:bodyPr/>
                    <a:lstStyle/>
                    <a:p>
                      <a:pPr marR="4445" algn="ctr">
                        <a:lnSpc>
                          <a:spcPts val="1280"/>
                        </a:lnSpc>
                      </a:pPr>
                      <a:r>
                        <a:rPr sz="1100">
                          <a:solidFill>
                            <a:srgbClr val="FFFFFF"/>
                          </a:solidFill>
                          <a:latin typeface="URW Gothic"/>
                          <a:cs typeface="URW Gothic"/>
                        </a:rPr>
                        <a:t>|</a:t>
                      </a:r>
                      <a:endParaRPr sz="1100">
                        <a:latin typeface="URW Gothic"/>
                        <a:cs typeface="URW Gothic"/>
                      </a:endParaRPr>
                    </a:p>
                  </a:txBody>
                  <a:tcPr marL="0" marR="0" marT="0" marB="0">
                    <a:lnL w="28575">
                      <a:solidFill>
                        <a:srgbClr val="6A1A68"/>
                      </a:solidFill>
                      <a:prstDash val="solid"/>
                    </a:lnL>
                    <a:lnR w="28575">
                      <a:solidFill>
                        <a:srgbClr val="6A1A68"/>
                      </a:solidFill>
                      <a:prstDash val="solid"/>
                    </a:lnR>
                    <a:lnB w="28575">
                      <a:solidFill>
                        <a:srgbClr val="6A1A68"/>
                      </a:solidFill>
                      <a:prstDash val="solid"/>
                    </a:lnB>
                    <a:solidFill>
                      <a:srgbClr val="BCACBC"/>
                    </a:solidFill>
                  </a:tcPr>
                </a:tc>
                <a:tc>
                  <a:txBody>
                    <a:bodyPr/>
                    <a:lstStyle/>
                    <a:p>
                      <a:pPr marR="6985" algn="ctr">
                        <a:lnSpc>
                          <a:spcPts val="1280"/>
                        </a:lnSpc>
                      </a:pPr>
                      <a:r>
                        <a:rPr sz="1100" dirty="0">
                          <a:solidFill>
                            <a:srgbClr val="FFFFFF"/>
                          </a:solidFill>
                          <a:latin typeface="URW Gothic"/>
                          <a:cs typeface="URW Gothic"/>
                        </a:rPr>
                        <a:t>|</a:t>
                      </a:r>
                      <a:endParaRPr sz="1100" dirty="0">
                        <a:latin typeface="URW Gothic"/>
                        <a:cs typeface="URW Gothic"/>
                      </a:endParaRPr>
                    </a:p>
                  </a:txBody>
                  <a:tcPr marL="0" marR="0" marT="0" marB="0">
                    <a:lnL w="28575">
                      <a:solidFill>
                        <a:srgbClr val="6A1A68"/>
                      </a:solidFill>
                      <a:prstDash val="solid"/>
                    </a:lnL>
                    <a:lnR w="28575">
                      <a:solidFill>
                        <a:srgbClr val="6A1A68"/>
                      </a:solidFill>
                      <a:prstDash val="solid"/>
                    </a:lnR>
                    <a:lnB w="28575">
                      <a:solidFill>
                        <a:srgbClr val="6A1A68"/>
                      </a:solidFill>
                      <a:prstDash val="solid"/>
                    </a:lnB>
                    <a:solidFill>
                      <a:srgbClr val="BCACBC"/>
                    </a:solidFill>
                  </a:tcPr>
                </a:tc>
                <a:tc vMerge="1">
                  <a:txBody>
                    <a:bodyPr/>
                    <a:lstStyle/>
                    <a:p>
                      <a:endParaRPr/>
                    </a:p>
                  </a:txBody>
                  <a:tcPr marL="0" marR="0" marT="0" marB="0">
                    <a:lnL w="28575">
                      <a:solidFill>
                        <a:srgbClr val="6A1A68"/>
                      </a:solidFill>
                      <a:prstDash val="solid"/>
                    </a:lnL>
                    <a:lnR w="28575">
                      <a:solidFill>
                        <a:srgbClr val="6A1A68"/>
                      </a:solidFill>
                      <a:prstDash val="solid"/>
                    </a:lnR>
                    <a:lnT w="12700">
                      <a:solidFill>
                        <a:srgbClr val="6A1A68"/>
                      </a:solidFill>
                      <a:prstDash val="solid"/>
                    </a:lnT>
                    <a:lnB w="28575">
                      <a:solidFill>
                        <a:srgbClr val="6A1A68"/>
                      </a:solidFill>
                      <a:prstDash val="solid"/>
                    </a:lnB>
                    <a:solidFill>
                      <a:srgbClr val="BCACBC"/>
                    </a:solidFill>
                  </a:tcPr>
                </a:tc>
                <a:tc>
                  <a:txBody>
                    <a:bodyPr/>
                    <a:lstStyle/>
                    <a:p>
                      <a:pPr marL="3175" algn="ctr">
                        <a:lnSpc>
                          <a:spcPts val="1280"/>
                        </a:lnSpc>
                      </a:pPr>
                      <a:r>
                        <a:rPr sz="1100">
                          <a:solidFill>
                            <a:srgbClr val="FFFFFF"/>
                          </a:solidFill>
                          <a:latin typeface="URW Gothic"/>
                          <a:cs typeface="URW Gothic"/>
                        </a:rPr>
                        <a:t>|</a:t>
                      </a:r>
                      <a:endParaRPr sz="1100">
                        <a:latin typeface="URW Gothic"/>
                        <a:cs typeface="URW Gothic"/>
                      </a:endParaRPr>
                    </a:p>
                  </a:txBody>
                  <a:tcPr marL="0" marR="0" marT="0" marB="0">
                    <a:lnL w="28575">
                      <a:solidFill>
                        <a:srgbClr val="6A1A68"/>
                      </a:solidFill>
                      <a:prstDash val="solid"/>
                    </a:lnL>
                    <a:lnR w="12700">
                      <a:solidFill>
                        <a:srgbClr val="6A1A68"/>
                      </a:solidFill>
                      <a:prstDash val="solid"/>
                    </a:lnR>
                    <a:lnB w="28575">
                      <a:solidFill>
                        <a:srgbClr val="6A1A68"/>
                      </a:solidFill>
                      <a:prstDash val="solid"/>
                    </a:lnB>
                    <a:solidFill>
                      <a:srgbClr val="BCACBC"/>
                    </a:solidFill>
                  </a:tcPr>
                </a:tc>
                <a:extLst>
                  <a:ext uri="{0D108BD9-81ED-4DB2-BD59-A6C34878D82A}">
                    <a16:rowId xmlns:a16="http://schemas.microsoft.com/office/drawing/2014/main" val="10004"/>
                  </a:ext>
                </a:extLst>
              </a:tr>
              <a:tr h="240369">
                <a:tc>
                  <a:txBody>
                    <a:bodyPr/>
                    <a:lstStyle/>
                    <a:p>
                      <a:pPr>
                        <a:lnSpc>
                          <a:spcPct val="100000"/>
                        </a:lnSpc>
                      </a:pPr>
                      <a:endParaRPr sz="1100">
                        <a:latin typeface="Times New Roman"/>
                        <a:cs typeface="Times New Roman"/>
                      </a:endParaRPr>
                    </a:p>
                  </a:txBody>
                  <a:tcPr marL="0" marR="0" marT="0" marB="0">
                    <a:lnL w="12700">
                      <a:solidFill>
                        <a:srgbClr val="6A1A68"/>
                      </a:solidFill>
                      <a:prstDash val="solid"/>
                    </a:lnL>
                    <a:lnR w="28575">
                      <a:solidFill>
                        <a:srgbClr val="6A1A68"/>
                      </a:solidFill>
                      <a:prstDash val="solid"/>
                    </a:lnR>
                    <a:lnT w="28575">
                      <a:solidFill>
                        <a:srgbClr val="6A1A68"/>
                      </a:solidFill>
                      <a:prstDash val="solid"/>
                    </a:lnT>
                    <a:lnB w="12700">
                      <a:solidFill>
                        <a:srgbClr val="6A1A68"/>
                      </a:solidFill>
                      <a:prstDash val="solid"/>
                    </a:lnB>
                    <a:solidFill>
                      <a:srgbClr val="FF0000"/>
                    </a:solidFill>
                  </a:tcPr>
                </a:tc>
                <a:tc>
                  <a:txBody>
                    <a:bodyPr/>
                    <a:lstStyle/>
                    <a:p>
                      <a:pPr>
                        <a:lnSpc>
                          <a:spcPct val="100000"/>
                        </a:lnSpc>
                      </a:pPr>
                      <a:endParaRPr sz="1100">
                        <a:latin typeface="Times New Roman"/>
                        <a:cs typeface="Times New Roman"/>
                      </a:endParaRPr>
                    </a:p>
                  </a:txBody>
                  <a:tcPr marL="0" marR="0" marT="0" marB="0">
                    <a:lnL w="28575">
                      <a:solidFill>
                        <a:srgbClr val="6A1A68"/>
                      </a:solidFill>
                      <a:prstDash val="solid"/>
                    </a:lnL>
                    <a:lnR w="28575">
                      <a:solidFill>
                        <a:srgbClr val="6A1A68"/>
                      </a:solidFill>
                      <a:prstDash val="solid"/>
                    </a:lnR>
                    <a:lnT w="28575">
                      <a:solidFill>
                        <a:srgbClr val="6A1A68"/>
                      </a:solidFill>
                      <a:prstDash val="solid"/>
                    </a:lnT>
                    <a:lnB w="12700">
                      <a:solidFill>
                        <a:srgbClr val="6A1A68"/>
                      </a:solidFill>
                      <a:prstDash val="solid"/>
                    </a:lnB>
                    <a:solidFill>
                      <a:srgbClr val="00AF50"/>
                    </a:solidFill>
                  </a:tcPr>
                </a:tc>
                <a:tc>
                  <a:txBody>
                    <a:bodyPr/>
                    <a:lstStyle/>
                    <a:p>
                      <a:pPr>
                        <a:lnSpc>
                          <a:spcPct val="100000"/>
                        </a:lnSpc>
                      </a:pPr>
                      <a:endParaRPr sz="1100">
                        <a:latin typeface="Times New Roman"/>
                        <a:cs typeface="Times New Roman"/>
                      </a:endParaRPr>
                    </a:p>
                  </a:txBody>
                  <a:tcPr marL="0" marR="0" marT="0" marB="0">
                    <a:lnL w="28575">
                      <a:solidFill>
                        <a:srgbClr val="6A1A68"/>
                      </a:solidFill>
                      <a:prstDash val="solid"/>
                    </a:lnL>
                    <a:lnR w="28575">
                      <a:solidFill>
                        <a:srgbClr val="6A1A68"/>
                      </a:solidFill>
                      <a:prstDash val="solid"/>
                    </a:lnR>
                    <a:lnT w="28575">
                      <a:solidFill>
                        <a:srgbClr val="6A1A68"/>
                      </a:solidFill>
                      <a:prstDash val="solid"/>
                    </a:lnT>
                    <a:lnB w="12700">
                      <a:solidFill>
                        <a:srgbClr val="6A1A68"/>
                      </a:solidFill>
                      <a:prstDash val="solid"/>
                    </a:lnB>
                    <a:solidFill>
                      <a:srgbClr val="1380D1"/>
                    </a:solidFill>
                  </a:tcPr>
                </a:tc>
                <a:tc>
                  <a:txBody>
                    <a:bodyPr/>
                    <a:lstStyle/>
                    <a:p>
                      <a:pPr marR="8255" algn="ctr">
                        <a:lnSpc>
                          <a:spcPts val="1440"/>
                        </a:lnSpc>
                      </a:pPr>
                      <a:r>
                        <a:rPr sz="1900">
                          <a:solidFill>
                            <a:srgbClr val="FFFFFF"/>
                          </a:solidFill>
                          <a:latin typeface="URW Gothic"/>
                          <a:cs typeface="URW Gothic"/>
                        </a:rPr>
                        <a:t>- -</a:t>
                      </a:r>
                      <a:r>
                        <a:rPr sz="1900" spc="-40">
                          <a:solidFill>
                            <a:srgbClr val="FFFFFF"/>
                          </a:solidFill>
                          <a:latin typeface="URW Gothic"/>
                          <a:cs typeface="URW Gothic"/>
                        </a:rPr>
                        <a:t> </a:t>
                      </a:r>
                      <a:r>
                        <a:rPr sz="1900">
                          <a:solidFill>
                            <a:srgbClr val="FFFFFF"/>
                          </a:solidFill>
                          <a:latin typeface="URW Gothic"/>
                          <a:cs typeface="URW Gothic"/>
                        </a:rPr>
                        <a:t>-</a:t>
                      </a:r>
                      <a:endParaRPr sz="1900">
                        <a:latin typeface="URW Gothic"/>
                        <a:cs typeface="URW Gothic"/>
                      </a:endParaRPr>
                    </a:p>
                  </a:txBody>
                  <a:tcPr marL="0" marR="0" marT="0" marB="0">
                    <a:lnL w="28575">
                      <a:solidFill>
                        <a:srgbClr val="6A1A68"/>
                      </a:solidFill>
                      <a:prstDash val="solid"/>
                    </a:lnL>
                    <a:lnR w="28575">
                      <a:solidFill>
                        <a:srgbClr val="6A1A68"/>
                      </a:solidFill>
                      <a:prstDash val="solid"/>
                    </a:lnR>
                    <a:lnT w="28575">
                      <a:solidFill>
                        <a:srgbClr val="6A1A68"/>
                      </a:solidFill>
                      <a:prstDash val="solid"/>
                    </a:lnT>
                    <a:lnB w="12700">
                      <a:solidFill>
                        <a:srgbClr val="6A1A68"/>
                      </a:solidFill>
                      <a:prstDash val="solid"/>
                    </a:lnB>
                    <a:solidFill>
                      <a:srgbClr val="BCACBC"/>
                    </a:solidFill>
                  </a:tcPr>
                </a:tc>
                <a:tc>
                  <a:txBody>
                    <a:bodyPr/>
                    <a:lstStyle/>
                    <a:p>
                      <a:pPr>
                        <a:lnSpc>
                          <a:spcPct val="100000"/>
                        </a:lnSpc>
                      </a:pPr>
                      <a:endParaRPr sz="1100" dirty="0">
                        <a:latin typeface="Times New Roman"/>
                        <a:cs typeface="Times New Roman"/>
                      </a:endParaRPr>
                    </a:p>
                  </a:txBody>
                  <a:tcPr marL="0" marR="0" marT="0" marB="0">
                    <a:lnL w="28575">
                      <a:solidFill>
                        <a:srgbClr val="6A1A68"/>
                      </a:solidFill>
                      <a:prstDash val="solid"/>
                    </a:lnL>
                    <a:lnR w="12700">
                      <a:solidFill>
                        <a:srgbClr val="6A1A68"/>
                      </a:solidFill>
                      <a:prstDash val="solid"/>
                    </a:lnR>
                    <a:lnT w="28575">
                      <a:solidFill>
                        <a:srgbClr val="6A1A68"/>
                      </a:solidFill>
                      <a:prstDash val="solid"/>
                    </a:lnT>
                    <a:lnB w="12700">
                      <a:solidFill>
                        <a:srgbClr val="6A1A68"/>
                      </a:solidFill>
                      <a:prstDash val="solid"/>
                    </a:lnB>
                    <a:solidFill>
                      <a:srgbClr val="D564D2"/>
                    </a:solidFill>
                  </a:tcPr>
                </a:tc>
                <a:extLst>
                  <a:ext uri="{0D108BD9-81ED-4DB2-BD59-A6C34878D82A}">
                    <a16:rowId xmlns:a16="http://schemas.microsoft.com/office/drawing/2014/main" val="10005"/>
                  </a:ext>
                </a:extLst>
              </a:tr>
            </a:tbl>
          </a:graphicData>
        </a:graphic>
      </p:graphicFrame>
      <p:grpSp>
        <p:nvGrpSpPr>
          <p:cNvPr id="26" name="object 26"/>
          <p:cNvGrpSpPr/>
          <p:nvPr/>
        </p:nvGrpSpPr>
        <p:grpSpPr>
          <a:xfrm>
            <a:off x="646112" y="4770502"/>
            <a:ext cx="4194811" cy="365125"/>
            <a:chOff x="646112" y="4770501"/>
            <a:chExt cx="4194810" cy="365125"/>
          </a:xfrm>
        </p:grpSpPr>
        <p:sp>
          <p:nvSpPr>
            <p:cNvPr id="27" name="object 27"/>
            <p:cNvSpPr/>
            <p:nvPr/>
          </p:nvSpPr>
          <p:spPr>
            <a:xfrm>
              <a:off x="652462" y="4776851"/>
              <a:ext cx="4182110" cy="352425"/>
            </a:xfrm>
            <a:custGeom>
              <a:avLst/>
              <a:gdLst/>
              <a:ahLst/>
              <a:cxnLst/>
              <a:rect l="l" t="t" r="r" b="b"/>
              <a:pathLst>
                <a:path w="4182110" h="352425">
                  <a:moveTo>
                    <a:pt x="4005262" y="0"/>
                  </a:moveTo>
                  <a:lnTo>
                    <a:pt x="4005262" y="88011"/>
                  </a:lnTo>
                  <a:lnTo>
                    <a:pt x="176212" y="88011"/>
                  </a:lnTo>
                  <a:lnTo>
                    <a:pt x="176212" y="0"/>
                  </a:lnTo>
                  <a:lnTo>
                    <a:pt x="0" y="176149"/>
                  </a:lnTo>
                  <a:lnTo>
                    <a:pt x="176212" y="352425"/>
                  </a:lnTo>
                  <a:lnTo>
                    <a:pt x="176212" y="264287"/>
                  </a:lnTo>
                  <a:lnTo>
                    <a:pt x="4005262" y="264287"/>
                  </a:lnTo>
                  <a:lnTo>
                    <a:pt x="4005262" y="352425"/>
                  </a:lnTo>
                  <a:lnTo>
                    <a:pt x="4181538" y="176149"/>
                  </a:lnTo>
                  <a:lnTo>
                    <a:pt x="4005262" y="0"/>
                  </a:lnTo>
                  <a:close/>
                </a:path>
              </a:pathLst>
            </a:custGeom>
            <a:solidFill>
              <a:srgbClr val="FFFFFF"/>
            </a:solidFill>
          </p:spPr>
          <p:txBody>
            <a:bodyPr wrap="square" lIns="0" tIns="0" rIns="0" bIns="0" rtlCol="0"/>
            <a:lstStyle/>
            <a:p>
              <a:endParaRPr/>
            </a:p>
          </p:txBody>
        </p:sp>
        <p:sp>
          <p:nvSpPr>
            <p:cNvPr id="28" name="object 28"/>
            <p:cNvSpPr/>
            <p:nvPr/>
          </p:nvSpPr>
          <p:spPr>
            <a:xfrm>
              <a:off x="652462" y="4776851"/>
              <a:ext cx="4182110" cy="352425"/>
            </a:xfrm>
            <a:custGeom>
              <a:avLst/>
              <a:gdLst/>
              <a:ahLst/>
              <a:cxnLst/>
              <a:rect l="l" t="t" r="r" b="b"/>
              <a:pathLst>
                <a:path w="4182110" h="352425">
                  <a:moveTo>
                    <a:pt x="0" y="176149"/>
                  </a:moveTo>
                  <a:lnTo>
                    <a:pt x="176212" y="0"/>
                  </a:lnTo>
                  <a:lnTo>
                    <a:pt x="176212" y="88011"/>
                  </a:lnTo>
                  <a:lnTo>
                    <a:pt x="4005262" y="88011"/>
                  </a:lnTo>
                  <a:lnTo>
                    <a:pt x="4005262" y="0"/>
                  </a:lnTo>
                  <a:lnTo>
                    <a:pt x="4181538" y="176149"/>
                  </a:lnTo>
                  <a:lnTo>
                    <a:pt x="4005262" y="352425"/>
                  </a:lnTo>
                  <a:lnTo>
                    <a:pt x="4005262" y="264287"/>
                  </a:lnTo>
                  <a:lnTo>
                    <a:pt x="176212" y="264287"/>
                  </a:lnTo>
                  <a:lnTo>
                    <a:pt x="176212" y="352425"/>
                  </a:lnTo>
                  <a:lnTo>
                    <a:pt x="0" y="176149"/>
                  </a:lnTo>
                  <a:close/>
                </a:path>
              </a:pathLst>
            </a:custGeom>
            <a:ln w="12700">
              <a:solidFill>
                <a:srgbClr val="6A1A68"/>
              </a:solidFill>
            </a:ln>
          </p:spPr>
          <p:txBody>
            <a:bodyPr wrap="square" lIns="0" tIns="0" rIns="0" bIns="0" rtlCol="0"/>
            <a:lstStyle/>
            <a:p>
              <a:endParaRPr/>
            </a:p>
          </p:txBody>
        </p:sp>
      </p:grpSp>
      <p:sp>
        <p:nvSpPr>
          <p:cNvPr id="29" name="object 29"/>
          <p:cNvSpPr txBox="1"/>
          <p:nvPr/>
        </p:nvSpPr>
        <p:spPr>
          <a:xfrm>
            <a:off x="2210435" y="4852356"/>
            <a:ext cx="1056640" cy="197490"/>
          </a:xfrm>
          <a:prstGeom prst="rect">
            <a:avLst/>
          </a:prstGeom>
        </p:spPr>
        <p:txBody>
          <a:bodyPr vert="horz" wrap="square" lIns="0" tIns="12700" rIns="0" bIns="0" rtlCol="0">
            <a:spAutoFit/>
          </a:bodyPr>
          <a:lstStyle/>
          <a:p>
            <a:pPr marL="12700">
              <a:spcBef>
                <a:spcPts val="100"/>
              </a:spcBef>
            </a:pPr>
            <a:r>
              <a:rPr sz="1200" b="1" spc="-15"/>
              <a:t>(t</a:t>
            </a:r>
            <a:r>
              <a:rPr sz="1200" b="1" spc="-20"/>
              <a:t> </a:t>
            </a:r>
            <a:r>
              <a:rPr sz="1200" b="1" spc="-15"/>
              <a:t>timestamps)</a:t>
            </a:r>
            <a:endParaRPr sz="1200"/>
          </a:p>
        </p:txBody>
      </p:sp>
      <p:grpSp>
        <p:nvGrpSpPr>
          <p:cNvPr id="30" name="object 30"/>
          <p:cNvGrpSpPr/>
          <p:nvPr/>
        </p:nvGrpSpPr>
        <p:grpSpPr>
          <a:xfrm>
            <a:off x="4865752" y="3074923"/>
            <a:ext cx="365125" cy="1651000"/>
            <a:chOff x="4865751" y="3074923"/>
            <a:chExt cx="365125" cy="1651000"/>
          </a:xfrm>
        </p:grpSpPr>
        <p:sp>
          <p:nvSpPr>
            <p:cNvPr id="31" name="object 31"/>
            <p:cNvSpPr/>
            <p:nvPr/>
          </p:nvSpPr>
          <p:spPr>
            <a:xfrm>
              <a:off x="4872101" y="3081273"/>
              <a:ext cx="352425" cy="1638300"/>
            </a:xfrm>
            <a:custGeom>
              <a:avLst/>
              <a:gdLst/>
              <a:ahLst/>
              <a:cxnLst/>
              <a:rect l="l" t="t" r="r" b="b"/>
              <a:pathLst>
                <a:path w="352425" h="1638300">
                  <a:moveTo>
                    <a:pt x="176149" y="0"/>
                  </a:moveTo>
                  <a:lnTo>
                    <a:pt x="0" y="176275"/>
                  </a:lnTo>
                  <a:lnTo>
                    <a:pt x="88011" y="176275"/>
                  </a:lnTo>
                  <a:lnTo>
                    <a:pt x="88011" y="1462151"/>
                  </a:lnTo>
                  <a:lnTo>
                    <a:pt x="0" y="1462151"/>
                  </a:lnTo>
                  <a:lnTo>
                    <a:pt x="176149" y="1638300"/>
                  </a:lnTo>
                  <a:lnTo>
                    <a:pt x="352425" y="1462151"/>
                  </a:lnTo>
                  <a:lnTo>
                    <a:pt x="264287" y="1462151"/>
                  </a:lnTo>
                  <a:lnTo>
                    <a:pt x="264287" y="176275"/>
                  </a:lnTo>
                  <a:lnTo>
                    <a:pt x="352425" y="176275"/>
                  </a:lnTo>
                  <a:lnTo>
                    <a:pt x="176149" y="0"/>
                  </a:lnTo>
                  <a:close/>
                </a:path>
              </a:pathLst>
            </a:custGeom>
            <a:solidFill>
              <a:srgbClr val="FFFFFF"/>
            </a:solidFill>
          </p:spPr>
          <p:txBody>
            <a:bodyPr wrap="square" lIns="0" tIns="0" rIns="0" bIns="0" rtlCol="0"/>
            <a:lstStyle/>
            <a:p>
              <a:endParaRPr/>
            </a:p>
          </p:txBody>
        </p:sp>
        <p:sp>
          <p:nvSpPr>
            <p:cNvPr id="32" name="object 32"/>
            <p:cNvSpPr/>
            <p:nvPr/>
          </p:nvSpPr>
          <p:spPr>
            <a:xfrm>
              <a:off x="4872101" y="3081273"/>
              <a:ext cx="352425" cy="1638300"/>
            </a:xfrm>
            <a:custGeom>
              <a:avLst/>
              <a:gdLst/>
              <a:ahLst/>
              <a:cxnLst/>
              <a:rect l="l" t="t" r="r" b="b"/>
              <a:pathLst>
                <a:path w="352425" h="1638300">
                  <a:moveTo>
                    <a:pt x="176149" y="1638300"/>
                  </a:moveTo>
                  <a:lnTo>
                    <a:pt x="0" y="1462151"/>
                  </a:lnTo>
                  <a:lnTo>
                    <a:pt x="88011" y="1462151"/>
                  </a:lnTo>
                  <a:lnTo>
                    <a:pt x="88011" y="176275"/>
                  </a:lnTo>
                  <a:lnTo>
                    <a:pt x="0" y="176275"/>
                  </a:lnTo>
                  <a:lnTo>
                    <a:pt x="176149" y="0"/>
                  </a:lnTo>
                  <a:lnTo>
                    <a:pt x="352425" y="176275"/>
                  </a:lnTo>
                  <a:lnTo>
                    <a:pt x="264287" y="176275"/>
                  </a:lnTo>
                  <a:lnTo>
                    <a:pt x="264287" y="1462151"/>
                  </a:lnTo>
                  <a:lnTo>
                    <a:pt x="352425" y="1462151"/>
                  </a:lnTo>
                  <a:lnTo>
                    <a:pt x="176149" y="1638300"/>
                  </a:lnTo>
                  <a:close/>
                </a:path>
              </a:pathLst>
            </a:custGeom>
            <a:ln w="12700">
              <a:solidFill>
                <a:srgbClr val="6A1A68"/>
              </a:solidFill>
            </a:ln>
          </p:spPr>
          <p:txBody>
            <a:bodyPr wrap="square" lIns="0" tIns="0" rIns="0" bIns="0" rtlCol="0"/>
            <a:lstStyle/>
            <a:p>
              <a:endParaRPr/>
            </a:p>
          </p:txBody>
        </p:sp>
      </p:grpSp>
      <p:sp>
        <p:nvSpPr>
          <p:cNvPr id="33" name="object 33"/>
          <p:cNvSpPr txBox="1"/>
          <p:nvPr/>
        </p:nvSpPr>
        <p:spPr>
          <a:xfrm>
            <a:off x="4956374" y="3500536"/>
            <a:ext cx="169277" cy="809625"/>
          </a:xfrm>
          <a:prstGeom prst="rect">
            <a:avLst/>
          </a:prstGeom>
        </p:spPr>
        <p:txBody>
          <a:bodyPr vert="vert270" wrap="square" lIns="0" tIns="1905" rIns="0" bIns="0" rtlCol="0">
            <a:spAutoFit/>
          </a:bodyPr>
          <a:lstStyle/>
          <a:p>
            <a:pPr marL="12700">
              <a:spcBef>
                <a:spcPts val="15"/>
              </a:spcBef>
            </a:pPr>
            <a:r>
              <a:rPr sz="1100" b="1" spc="15"/>
              <a:t>N</a:t>
            </a:r>
            <a:r>
              <a:rPr sz="1100" b="1" spc="-60"/>
              <a:t> </a:t>
            </a:r>
            <a:r>
              <a:rPr sz="1100" b="1"/>
              <a:t>examples</a:t>
            </a:r>
            <a:endParaRPr sz="1100"/>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20152" y="217615"/>
            <a:ext cx="5606065" cy="952184"/>
          </a:xfrm>
          <a:prstGeom prst="rect">
            <a:avLst/>
          </a:prstGeom>
        </p:spPr>
        <p:txBody>
          <a:bodyPr spcFirstLastPara="1" vert="horz" wrap="square" lIns="0" tIns="15875" rIns="0" bIns="0" rtlCol="0" anchor="t" anchorCtr="0">
            <a:spAutoFit/>
          </a:bodyPr>
          <a:lstStyle/>
          <a:p>
            <a:pPr marL="12700">
              <a:spcBef>
                <a:spcPts val="125"/>
              </a:spcBef>
            </a:pPr>
            <a:r>
              <a:rPr sz="3000" spc="5" dirty="0">
                <a:latin typeface="Castellar" panose="020A0402060406010301" pitchFamily="18" charset="77"/>
              </a:rPr>
              <a:t>Spectrogram: </a:t>
            </a:r>
            <a:r>
              <a:rPr sz="3000" spc="25" dirty="0">
                <a:latin typeface="Castellar" panose="020A0402060406010301" pitchFamily="18" charset="77"/>
              </a:rPr>
              <a:t>Array </a:t>
            </a:r>
            <a:r>
              <a:rPr sz="3000" spc="-5" dirty="0">
                <a:latin typeface="Castellar" panose="020A0402060406010301" pitchFamily="18" charset="77"/>
              </a:rPr>
              <a:t>of local </a:t>
            </a:r>
            <a:r>
              <a:rPr sz="3000" spc="5" dirty="0">
                <a:latin typeface="Castellar" panose="020A0402060406010301" pitchFamily="18" charset="77"/>
              </a:rPr>
              <a:t>FFT</a:t>
            </a:r>
            <a:r>
              <a:rPr sz="3000" spc="-20" dirty="0">
                <a:latin typeface="Castellar" panose="020A0402060406010301" pitchFamily="18" charset="77"/>
              </a:rPr>
              <a:t> </a:t>
            </a:r>
            <a:r>
              <a:rPr sz="3000" spc="5" dirty="0">
                <a:latin typeface="Castellar" panose="020A0402060406010301" pitchFamily="18" charset="77"/>
              </a:rPr>
              <a:t>features</a:t>
            </a:r>
            <a:endParaRPr sz="3000" dirty="0">
              <a:latin typeface="Castellar" panose="020A0402060406010301" pitchFamily="18" charset="77"/>
            </a:endParaRPr>
          </a:p>
        </p:txBody>
      </p:sp>
      <p:graphicFrame>
        <p:nvGraphicFramePr>
          <p:cNvPr id="3" name="object 3"/>
          <p:cNvGraphicFramePr>
            <a:graphicFrameLocks noGrp="1"/>
          </p:cNvGraphicFramePr>
          <p:nvPr>
            <p:extLst>
              <p:ext uri="{D42A27DB-BD31-4B8C-83A1-F6EECF244321}">
                <p14:modId xmlns:p14="http://schemas.microsoft.com/office/powerpoint/2010/main" val="2577565072"/>
              </p:ext>
            </p:extLst>
          </p:nvPr>
        </p:nvGraphicFramePr>
        <p:xfrm>
          <a:off x="612105" y="1314792"/>
          <a:ext cx="2809876" cy="2324100"/>
        </p:xfrm>
        <a:graphic>
          <a:graphicData uri="http://schemas.openxmlformats.org/drawingml/2006/table">
            <a:tbl>
              <a:tblPr firstRow="1" bandRow="1">
                <a:tableStyleId>{2D5ABB26-0587-4C30-8999-92F81FD0307C}</a:tableStyleId>
              </a:tblPr>
              <a:tblGrid>
                <a:gridCol w="409575">
                  <a:extLst>
                    <a:ext uri="{9D8B030D-6E8A-4147-A177-3AD203B41FA5}">
                      <a16:colId xmlns:a16="http://schemas.microsoft.com/office/drawing/2014/main" val="20000"/>
                    </a:ext>
                  </a:extLst>
                </a:gridCol>
                <a:gridCol w="409575">
                  <a:extLst>
                    <a:ext uri="{9D8B030D-6E8A-4147-A177-3AD203B41FA5}">
                      <a16:colId xmlns:a16="http://schemas.microsoft.com/office/drawing/2014/main" val="20001"/>
                    </a:ext>
                  </a:extLst>
                </a:gridCol>
                <a:gridCol w="400051">
                  <a:extLst>
                    <a:ext uri="{9D8B030D-6E8A-4147-A177-3AD203B41FA5}">
                      <a16:colId xmlns:a16="http://schemas.microsoft.com/office/drawing/2014/main" val="20002"/>
                    </a:ext>
                  </a:extLst>
                </a:gridCol>
                <a:gridCol w="1181100">
                  <a:extLst>
                    <a:ext uri="{9D8B030D-6E8A-4147-A177-3AD203B41FA5}">
                      <a16:colId xmlns:a16="http://schemas.microsoft.com/office/drawing/2014/main" val="20003"/>
                    </a:ext>
                  </a:extLst>
                </a:gridCol>
                <a:gridCol w="409575">
                  <a:extLst>
                    <a:ext uri="{9D8B030D-6E8A-4147-A177-3AD203B41FA5}">
                      <a16:colId xmlns:a16="http://schemas.microsoft.com/office/drawing/2014/main" val="20004"/>
                    </a:ext>
                  </a:extLst>
                </a:gridCol>
              </a:tblGrid>
              <a:tr h="2324100">
                <a:tc>
                  <a:txBody>
                    <a:bodyPr/>
                    <a:lstStyle/>
                    <a:p>
                      <a:pPr>
                        <a:lnSpc>
                          <a:spcPct val="100000"/>
                        </a:lnSpc>
                      </a:pPr>
                      <a:endParaRPr sz="1100">
                        <a:latin typeface="Times New Roman"/>
                        <a:cs typeface="Times New Roman"/>
                      </a:endParaRPr>
                    </a:p>
                    <a:p>
                      <a:pPr>
                        <a:lnSpc>
                          <a:spcPct val="100000"/>
                        </a:lnSpc>
                      </a:pPr>
                      <a:endParaRPr sz="1100">
                        <a:latin typeface="Times New Roman"/>
                        <a:cs typeface="Times New Roman"/>
                      </a:endParaRPr>
                    </a:p>
                    <a:p>
                      <a:pPr>
                        <a:lnSpc>
                          <a:spcPct val="100000"/>
                        </a:lnSpc>
                      </a:pPr>
                      <a:endParaRPr sz="1100">
                        <a:latin typeface="Times New Roman"/>
                        <a:cs typeface="Times New Roman"/>
                      </a:endParaRPr>
                    </a:p>
                    <a:p>
                      <a:pPr>
                        <a:lnSpc>
                          <a:spcPct val="100000"/>
                        </a:lnSpc>
                      </a:pPr>
                      <a:endParaRPr sz="1100">
                        <a:latin typeface="Times New Roman"/>
                        <a:cs typeface="Times New Roman"/>
                      </a:endParaRPr>
                    </a:p>
                    <a:p>
                      <a:pPr>
                        <a:lnSpc>
                          <a:spcPct val="100000"/>
                        </a:lnSpc>
                      </a:pPr>
                      <a:endParaRPr sz="1100">
                        <a:latin typeface="Times New Roman"/>
                        <a:cs typeface="Times New Roman"/>
                      </a:endParaRPr>
                    </a:p>
                    <a:p>
                      <a:pPr>
                        <a:lnSpc>
                          <a:spcPct val="100000"/>
                        </a:lnSpc>
                      </a:pPr>
                      <a:endParaRPr sz="1100">
                        <a:latin typeface="Times New Roman"/>
                        <a:cs typeface="Times New Roman"/>
                      </a:endParaRPr>
                    </a:p>
                    <a:p>
                      <a:pPr>
                        <a:lnSpc>
                          <a:spcPct val="100000"/>
                        </a:lnSpc>
                        <a:spcBef>
                          <a:spcPts val="15"/>
                        </a:spcBef>
                      </a:pPr>
                      <a:endParaRPr sz="800">
                        <a:latin typeface="Times New Roman"/>
                        <a:cs typeface="Times New Roman"/>
                      </a:endParaRPr>
                    </a:p>
                    <a:p>
                      <a:pPr marL="109220">
                        <a:lnSpc>
                          <a:spcPct val="100000"/>
                        </a:lnSpc>
                      </a:pPr>
                      <a:r>
                        <a:rPr sz="900" spc="25">
                          <a:solidFill>
                            <a:srgbClr val="FFFFFF"/>
                          </a:solidFill>
                          <a:latin typeface="URW Gothic"/>
                          <a:cs typeface="URW Gothic"/>
                        </a:rPr>
                        <a:t>t=1</a:t>
                      </a:r>
                      <a:endParaRPr sz="900">
                        <a:latin typeface="URW Gothic"/>
                        <a:cs typeface="URW Gothic"/>
                      </a:endParaRPr>
                    </a:p>
                  </a:txBody>
                  <a:tcPr marL="0" marR="0" marT="0" marB="0">
                    <a:lnL w="12700">
                      <a:solidFill>
                        <a:srgbClr val="6A1A68"/>
                      </a:solidFill>
                      <a:prstDash val="solid"/>
                    </a:lnL>
                    <a:lnR w="12700">
                      <a:solidFill>
                        <a:srgbClr val="6A1A68"/>
                      </a:solidFill>
                      <a:prstDash val="solid"/>
                    </a:lnR>
                    <a:lnT w="12700">
                      <a:solidFill>
                        <a:srgbClr val="6A1A68"/>
                      </a:solidFill>
                      <a:prstDash val="solid"/>
                    </a:lnT>
                    <a:lnB w="12700">
                      <a:solidFill>
                        <a:srgbClr val="6A1A68"/>
                      </a:solidFill>
                      <a:prstDash val="solid"/>
                    </a:lnB>
                    <a:solidFill>
                      <a:srgbClr val="FF0000"/>
                    </a:solidFill>
                  </a:tcPr>
                </a:tc>
                <a:tc>
                  <a:txBody>
                    <a:bodyPr/>
                    <a:lstStyle/>
                    <a:p>
                      <a:pPr>
                        <a:lnSpc>
                          <a:spcPct val="100000"/>
                        </a:lnSpc>
                      </a:pPr>
                      <a:endParaRPr sz="1200">
                        <a:latin typeface="Times New Roman"/>
                        <a:cs typeface="Times New Roman"/>
                      </a:endParaRPr>
                    </a:p>
                    <a:p>
                      <a:pPr>
                        <a:lnSpc>
                          <a:spcPct val="100000"/>
                        </a:lnSpc>
                      </a:pPr>
                      <a:endParaRPr sz="1200">
                        <a:latin typeface="Times New Roman"/>
                        <a:cs typeface="Times New Roman"/>
                      </a:endParaRPr>
                    </a:p>
                    <a:p>
                      <a:pPr>
                        <a:lnSpc>
                          <a:spcPct val="100000"/>
                        </a:lnSpc>
                      </a:pPr>
                      <a:endParaRPr sz="1200">
                        <a:latin typeface="Times New Roman"/>
                        <a:cs typeface="Times New Roman"/>
                      </a:endParaRPr>
                    </a:p>
                    <a:p>
                      <a:pPr>
                        <a:lnSpc>
                          <a:spcPct val="100000"/>
                        </a:lnSpc>
                      </a:pPr>
                      <a:endParaRPr sz="1200">
                        <a:latin typeface="Times New Roman"/>
                        <a:cs typeface="Times New Roman"/>
                      </a:endParaRPr>
                    </a:p>
                    <a:p>
                      <a:pPr>
                        <a:lnSpc>
                          <a:spcPct val="100000"/>
                        </a:lnSpc>
                      </a:pPr>
                      <a:endParaRPr sz="1200">
                        <a:latin typeface="Times New Roman"/>
                        <a:cs typeface="Times New Roman"/>
                      </a:endParaRPr>
                    </a:p>
                    <a:p>
                      <a:pPr>
                        <a:lnSpc>
                          <a:spcPct val="100000"/>
                        </a:lnSpc>
                        <a:spcBef>
                          <a:spcPts val="15"/>
                        </a:spcBef>
                      </a:pPr>
                      <a:endParaRPr sz="1500">
                        <a:latin typeface="Times New Roman"/>
                        <a:cs typeface="Times New Roman"/>
                      </a:endParaRPr>
                    </a:p>
                    <a:p>
                      <a:pPr marL="97790">
                        <a:lnSpc>
                          <a:spcPct val="100000"/>
                        </a:lnSpc>
                      </a:pPr>
                      <a:r>
                        <a:rPr sz="1100" spc="-10">
                          <a:solidFill>
                            <a:srgbClr val="FFFFFF"/>
                          </a:solidFill>
                          <a:latin typeface="URW Gothic"/>
                          <a:cs typeface="URW Gothic"/>
                        </a:rPr>
                        <a:t>t=2</a:t>
                      </a:r>
                      <a:endParaRPr sz="1100">
                        <a:latin typeface="URW Gothic"/>
                        <a:cs typeface="URW Gothic"/>
                      </a:endParaRPr>
                    </a:p>
                  </a:txBody>
                  <a:tcPr marL="0" marR="0" marT="0" marB="0">
                    <a:lnL w="12700">
                      <a:solidFill>
                        <a:srgbClr val="6A1A68"/>
                      </a:solidFill>
                      <a:prstDash val="solid"/>
                    </a:lnL>
                    <a:lnR w="19050">
                      <a:solidFill>
                        <a:srgbClr val="6A1A68"/>
                      </a:solidFill>
                      <a:prstDash val="solid"/>
                    </a:lnR>
                    <a:lnT w="12700">
                      <a:solidFill>
                        <a:srgbClr val="6A1A68"/>
                      </a:solidFill>
                      <a:prstDash val="solid"/>
                    </a:lnT>
                    <a:lnB w="12700">
                      <a:solidFill>
                        <a:srgbClr val="6A1A68"/>
                      </a:solidFill>
                      <a:prstDash val="solid"/>
                    </a:lnB>
                    <a:solidFill>
                      <a:srgbClr val="00AF50"/>
                    </a:solidFill>
                  </a:tcPr>
                </a:tc>
                <a:tc>
                  <a:txBody>
                    <a:bodyPr/>
                    <a:lstStyle/>
                    <a:p>
                      <a:pPr>
                        <a:lnSpc>
                          <a:spcPct val="100000"/>
                        </a:lnSpc>
                      </a:pPr>
                      <a:endParaRPr sz="1200" dirty="0">
                        <a:latin typeface="Times New Roman"/>
                        <a:cs typeface="Times New Roman"/>
                      </a:endParaRPr>
                    </a:p>
                    <a:p>
                      <a:pPr>
                        <a:lnSpc>
                          <a:spcPct val="100000"/>
                        </a:lnSpc>
                      </a:pPr>
                      <a:endParaRPr sz="1200" dirty="0">
                        <a:latin typeface="Times New Roman"/>
                        <a:cs typeface="Times New Roman"/>
                      </a:endParaRPr>
                    </a:p>
                    <a:p>
                      <a:pPr>
                        <a:lnSpc>
                          <a:spcPct val="100000"/>
                        </a:lnSpc>
                      </a:pPr>
                      <a:endParaRPr sz="1200" dirty="0">
                        <a:latin typeface="Times New Roman"/>
                        <a:cs typeface="Times New Roman"/>
                      </a:endParaRPr>
                    </a:p>
                    <a:p>
                      <a:pPr>
                        <a:lnSpc>
                          <a:spcPct val="100000"/>
                        </a:lnSpc>
                      </a:pPr>
                      <a:endParaRPr sz="1200" dirty="0">
                        <a:latin typeface="Times New Roman"/>
                        <a:cs typeface="Times New Roman"/>
                      </a:endParaRPr>
                    </a:p>
                    <a:p>
                      <a:pPr>
                        <a:lnSpc>
                          <a:spcPct val="100000"/>
                        </a:lnSpc>
                      </a:pPr>
                      <a:endParaRPr sz="1200" dirty="0">
                        <a:latin typeface="Times New Roman"/>
                        <a:cs typeface="Times New Roman"/>
                      </a:endParaRPr>
                    </a:p>
                    <a:p>
                      <a:pPr>
                        <a:lnSpc>
                          <a:spcPct val="100000"/>
                        </a:lnSpc>
                        <a:spcBef>
                          <a:spcPts val="15"/>
                        </a:spcBef>
                      </a:pPr>
                      <a:endParaRPr sz="1500" dirty="0">
                        <a:latin typeface="Times New Roman"/>
                        <a:cs typeface="Times New Roman"/>
                      </a:endParaRPr>
                    </a:p>
                    <a:p>
                      <a:pPr marL="95885">
                        <a:lnSpc>
                          <a:spcPct val="100000"/>
                        </a:lnSpc>
                      </a:pPr>
                      <a:r>
                        <a:rPr sz="1100" spc="-10" dirty="0">
                          <a:solidFill>
                            <a:srgbClr val="FFFFFF"/>
                          </a:solidFill>
                          <a:latin typeface="URW Gothic"/>
                          <a:cs typeface="URW Gothic"/>
                        </a:rPr>
                        <a:t>t=3</a:t>
                      </a:r>
                      <a:endParaRPr sz="1100" dirty="0">
                        <a:latin typeface="URW Gothic"/>
                        <a:cs typeface="URW Gothic"/>
                      </a:endParaRPr>
                    </a:p>
                  </a:txBody>
                  <a:tcPr marL="0" marR="0" marT="0" marB="0">
                    <a:lnL w="19050">
                      <a:solidFill>
                        <a:srgbClr val="6A1A68"/>
                      </a:solidFill>
                      <a:prstDash val="solid"/>
                    </a:lnL>
                    <a:lnR w="12700">
                      <a:solidFill>
                        <a:srgbClr val="6A1A68"/>
                      </a:solidFill>
                      <a:prstDash val="solid"/>
                    </a:lnR>
                    <a:lnT w="12700">
                      <a:solidFill>
                        <a:srgbClr val="6A1A68"/>
                      </a:solidFill>
                      <a:prstDash val="solid"/>
                    </a:lnT>
                    <a:lnB w="12700">
                      <a:solidFill>
                        <a:srgbClr val="6A1A68"/>
                      </a:solidFill>
                      <a:prstDash val="solid"/>
                    </a:lnB>
                    <a:solidFill>
                      <a:srgbClr val="1380D1"/>
                    </a:solidFill>
                  </a:tcPr>
                </a:tc>
                <a:tc>
                  <a:txBody>
                    <a:bodyPr/>
                    <a:lstStyle/>
                    <a:p>
                      <a:pPr>
                        <a:lnSpc>
                          <a:spcPct val="100000"/>
                        </a:lnSpc>
                      </a:pPr>
                      <a:endParaRPr sz="1200" dirty="0">
                        <a:latin typeface="Times New Roman"/>
                        <a:cs typeface="Times New Roman"/>
                      </a:endParaRPr>
                    </a:p>
                    <a:p>
                      <a:pPr>
                        <a:lnSpc>
                          <a:spcPct val="100000"/>
                        </a:lnSpc>
                      </a:pPr>
                      <a:endParaRPr sz="1200" dirty="0">
                        <a:latin typeface="Times New Roman"/>
                        <a:cs typeface="Times New Roman"/>
                      </a:endParaRPr>
                    </a:p>
                    <a:p>
                      <a:pPr>
                        <a:lnSpc>
                          <a:spcPct val="100000"/>
                        </a:lnSpc>
                      </a:pPr>
                      <a:endParaRPr sz="1200" dirty="0">
                        <a:latin typeface="Times New Roman"/>
                        <a:cs typeface="Times New Roman"/>
                      </a:endParaRPr>
                    </a:p>
                    <a:p>
                      <a:pPr>
                        <a:lnSpc>
                          <a:spcPct val="100000"/>
                        </a:lnSpc>
                      </a:pPr>
                      <a:endParaRPr sz="1200" dirty="0">
                        <a:latin typeface="Times New Roman"/>
                        <a:cs typeface="Times New Roman"/>
                      </a:endParaRPr>
                    </a:p>
                    <a:p>
                      <a:pPr>
                        <a:lnSpc>
                          <a:spcPct val="100000"/>
                        </a:lnSpc>
                      </a:pPr>
                      <a:endParaRPr sz="1200" dirty="0">
                        <a:latin typeface="Times New Roman"/>
                        <a:cs typeface="Times New Roman"/>
                      </a:endParaRPr>
                    </a:p>
                    <a:p>
                      <a:pPr>
                        <a:lnSpc>
                          <a:spcPct val="100000"/>
                        </a:lnSpc>
                        <a:spcBef>
                          <a:spcPts val="15"/>
                        </a:spcBef>
                      </a:pPr>
                      <a:endParaRPr sz="1500" dirty="0">
                        <a:latin typeface="Times New Roman"/>
                        <a:cs typeface="Times New Roman"/>
                      </a:endParaRPr>
                    </a:p>
                    <a:p>
                      <a:pPr marR="13335" algn="ctr">
                        <a:lnSpc>
                          <a:spcPct val="100000"/>
                        </a:lnSpc>
                      </a:pPr>
                      <a:r>
                        <a:rPr sz="1100" dirty="0">
                          <a:solidFill>
                            <a:srgbClr val="FFFFFF"/>
                          </a:solidFill>
                          <a:latin typeface="URW Gothic"/>
                          <a:cs typeface="URW Gothic"/>
                        </a:rPr>
                        <a:t>-  -</a:t>
                      </a:r>
                      <a:r>
                        <a:rPr sz="1100" spc="275" dirty="0">
                          <a:solidFill>
                            <a:srgbClr val="FFFFFF"/>
                          </a:solidFill>
                          <a:latin typeface="URW Gothic"/>
                          <a:cs typeface="URW Gothic"/>
                        </a:rPr>
                        <a:t> </a:t>
                      </a:r>
                      <a:r>
                        <a:rPr sz="1100" dirty="0">
                          <a:solidFill>
                            <a:srgbClr val="FFFFFF"/>
                          </a:solidFill>
                          <a:latin typeface="URW Gothic"/>
                          <a:cs typeface="URW Gothic"/>
                        </a:rPr>
                        <a:t>-</a:t>
                      </a:r>
                      <a:endParaRPr sz="1100" dirty="0">
                        <a:latin typeface="URW Gothic"/>
                        <a:cs typeface="URW Gothic"/>
                      </a:endParaRPr>
                    </a:p>
                  </a:txBody>
                  <a:tcPr marL="0" marR="0" marT="0" marB="0">
                    <a:lnL w="12700">
                      <a:solidFill>
                        <a:srgbClr val="6A1A68"/>
                      </a:solidFill>
                      <a:prstDash val="solid"/>
                    </a:lnL>
                    <a:lnR w="12700">
                      <a:solidFill>
                        <a:srgbClr val="6A1A68"/>
                      </a:solidFill>
                      <a:prstDash val="solid"/>
                    </a:lnR>
                    <a:lnT w="12700">
                      <a:solidFill>
                        <a:srgbClr val="6A1A68"/>
                      </a:solidFill>
                      <a:prstDash val="solid"/>
                    </a:lnT>
                    <a:lnB w="12700">
                      <a:solidFill>
                        <a:srgbClr val="6A1A68"/>
                      </a:solidFill>
                      <a:prstDash val="solid"/>
                    </a:lnB>
                    <a:solidFill>
                      <a:srgbClr val="BCACBC"/>
                    </a:solidFill>
                  </a:tcPr>
                </a:tc>
                <a:tc>
                  <a:txBody>
                    <a:bodyPr/>
                    <a:lstStyle/>
                    <a:p>
                      <a:pPr>
                        <a:lnSpc>
                          <a:spcPct val="100000"/>
                        </a:lnSpc>
                      </a:pPr>
                      <a:endParaRPr sz="1100" dirty="0">
                        <a:latin typeface="Times New Roman"/>
                        <a:cs typeface="Times New Roman"/>
                      </a:endParaRPr>
                    </a:p>
                    <a:p>
                      <a:pPr>
                        <a:lnSpc>
                          <a:spcPct val="100000"/>
                        </a:lnSpc>
                      </a:pPr>
                      <a:endParaRPr sz="1100" dirty="0">
                        <a:latin typeface="Times New Roman"/>
                        <a:cs typeface="Times New Roman"/>
                      </a:endParaRPr>
                    </a:p>
                    <a:p>
                      <a:pPr>
                        <a:lnSpc>
                          <a:spcPct val="100000"/>
                        </a:lnSpc>
                      </a:pPr>
                      <a:endParaRPr sz="1100" dirty="0">
                        <a:latin typeface="Times New Roman"/>
                        <a:cs typeface="Times New Roman"/>
                      </a:endParaRPr>
                    </a:p>
                    <a:p>
                      <a:pPr>
                        <a:lnSpc>
                          <a:spcPct val="100000"/>
                        </a:lnSpc>
                      </a:pPr>
                      <a:endParaRPr sz="1100" dirty="0">
                        <a:latin typeface="Times New Roman"/>
                        <a:cs typeface="Times New Roman"/>
                      </a:endParaRPr>
                    </a:p>
                    <a:p>
                      <a:pPr>
                        <a:lnSpc>
                          <a:spcPct val="100000"/>
                        </a:lnSpc>
                      </a:pPr>
                      <a:endParaRPr sz="1100" dirty="0">
                        <a:latin typeface="Times New Roman"/>
                        <a:cs typeface="Times New Roman"/>
                      </a:endParaRPr>
                    </a:p>
                    <a:p>
                      <a:pPr>
                        <a:lnSpc>
                          <a:spcPct val="100000"/>
                        </a:lnSpc>
                      </a:pPr>
                      <a:endParaRPr sz="1100" dirty="0">
                        <a:latin typeface="Times New Roman"/>
                        <a:cs typeface="Times New Roman"/>
                      </a:endParaRPr>
                    </a:p>
                    <a:p>
                      <a:pPr>
                        <a:lnSpc>
                          <a:spcPct val="100000"/>
                        </a:lnSpc>
                        <a:spcBef>
                          <a:spcPts val="15"/>
                        </a:spcBef>
                      </a:pPr>
                      <a:endParaRPr sz="800" dirty="0">
                        <a:latin typeface="Times New Roman"/>
                        <a:cs typeface="Times New Roman"/>
                      </a:endParaRPr>
                    </a:p>
                    <a:p>
                      <a:pPr marL="121285">
                        <a:lnSpc>
                          <a:spcPct val="100000"/>
                        </a:lnSpc>
                      </a:pPr>
                      <a:r>
                        <a:rPr sz="900" spc="25" dirty="0">
                          <a:solidFill>
                            <a:srgbClr val="FFFFFF"/>
                          </a:solidFill>
                          <a:latin typeface="URW Gothic"/>
                          <a:cs typeface="URW Gothic"/>
                        </a:rPr>
                        <a:t>t=T</a:t>
                      </a:r>
                      <a:endParaRPr sz="900" dirty="0">
                        <a:latin typeface="URW Gothic"/>
                        <a:cs typeface="URW Gothic"/>
                      </a:endParaRPr>
                    </a:p>
                  </a:txBody>
                  <a:tcPr marL="0" marR="0" marT="0" marB="0">
                    <a:lnL w="12700">
                      <a:solidFill>
                        <a:srgbClr val="6A1A68"/>
                      </a:solidFill>
                      <a:prstDash val="solid"/>
                    </a:lnL>
                    <a:lnR w="12700">
                      <a:solidFill>
                        <a:srgbClr val="6A1A68"/>
                      </a:solidFill>
                      <a:prstDash val="solid"/>
                    </a:lnR>
                    <a:lnT w="12700">
                      <a:solidFill>
                        <a:srgbClr val="6A1A68"/>
                      </a:solidFill>
                      <a:prstDash val="solid"/>
                    </a:lnT>
                    <a:lnB w="12700">
                      <a:solidFill>
                        <a:srgbClr val="6A1A68"/>
                      </a:solidFill>
                      <a:prstDash val="solid"/>
                    </a:lnB>
                    <a:solidFill>
                      <a:srgbClr val="D564D2"/>
                    </a:solidFill>
                  </a:tcPr>
                </a:tc>
                <a:extLst>
                  <a:ext uri="{0D108BD9-81ED-4DB2-BD59-A6C34878D82A}">
                    <a16:rowId xmlns:a16="http://schemas.microsoft.com/office/drawing/2014/main" val="10000"/>
                  </a:ext>
                </a:extLst>
              </a:tr>
            </a:tbl>
          </a:graphicData>
        </a:graphic>
      </p:graphicFrame>
      <p:grpSp>
        <p:nvGrpSpPr>
          <p:cNvPr id="4" name="object 4"/>
          <p:cNvGrpSpPr/>
          <p:nvPr/>
        </p:nvGrpSpPr>
        <p:grpSpPr>
          <a:xfrm>
            <a:off x="581346" y="3717989"/>
            <a:ext cx="2823211" cy="365125"/>
            <a:chOff x="522287" y="3360801"/>
            <a:chExt cx="2823210" cy="365125"/>
          </a:xfrm>
        </p:grpSpPr>
        <p:sp>
          <p:nvSpPr>
            <p:cNvPr id="5" name="object 5"/>
            <p:cNvSpPr/>
            <p:nvPr/>
          </p:nvSpPr>
          <p:spPr>
            <a:xfrm>
              <a:off x="528637" y="3367151"/>
              <a:ext cx="2810510" cy="352425"/>
            </a:xfrm>
            <a:custGeom>
              <a:avLst/>
              <a:gdLst/>
              <a:ahLst/>
              <a:cxnLst/>
              <a:rect l="l" t="t" r="r" b="b"/>
              <a:pathLst>
                <a:path w="2810510" h="352425">
                  <a:moveTo>
                    <a:pt x="2633662" y="0"/>
                  </a:moveTo>
                  <a:lnTo>
                    <a:pt x="2633662" y="88011"/>
                  </a:lnTo>
                  <a:lnTo>
                    <a:pt x="176212" y="88011"/>
                  </a:lnTo>
                  <a:lnTo>
                    <a:pt x="176212" y="0"/>
                  </a:lnTo>
                  <a:lnTo>
                    <a:pt x="0" y="176149"/>
                  </a:lnTo>
                  <a:lnTo>
                    <a:pt x="176212" y="352425"/>
                  </a:lnTo>
                  <a:lnTo>
                    <a:pt x="176212" y="264287"/>
                  </a:lnTo>
                  <a:lnTo>
                    <a:pt x="2633662" y="264287"/>
                  </a:lnTo>
                  <a:lnTo>
                    <a:pt x="2633662" y="352425"/>
                  </a:lnTo>
                  <a:lnTo>
                    <a:pt x="2809938" y="176149"/>
                  </a:lnTo>
                  <a:lnTo>
                    <a:pt x="2633662" y="0"/>
                  </a:lnTo>
                  <a:close/>
                </a:path>
              </a:pathLst>
            </a:custGeom>
            <a:solidFill>
              <a:srgbClr val="FFFFFF"/>
            </a:solidFill>
          </p:spPr>
          <p:txBody>
            <a:bodyPr wrap="square" lIns="0" tIns="0" rIns="0" bIns="0" rtlCol="0"/>
            <a:lstStyle/>
            <a:p>
              <a:endParaRPr/>
            </a:p>
          </p:txBody>
        </p:sp>
        <p:sp>
          <p:nvSpPr>
            <p:cNvPr id="6" name="object 6"/>
            <p:cNvSpPr/>
            <p:nvPr/>
          </p:nvSpPr>
          <p:spPr>
            <a:xfrm>
              <a:off x="528637" y="3367151"/>
              <a:ext cx="2810510" cy="352425"/>
            </a:xfrm>
            <a:custGeom>
              <a:avLst/>
              <a:gdLst/>
              <a:ahLst/>
              <a:cxnLst/>
              <a:rect l="l" t="t" r="r" b="b"/>
              <a:pathLst>
                <a:path w="2810510" h="352425">
                  <a:moveTo>
                    <a:pt x="0" y="176149"/>
                  </a:moveTo>
                  <a:lnTo>
                    <a:pt x="176212" y="0"/>
                  </a:lnTo>
                  <a:lnTo>
                    <a:pt x="176212" y="88011"/>
                  </a:lnTo>
                  <a:lnTo>
                    <a:pt x="2633662" y="88011"/>
                  </a:lnTo>
                  <a:lnTo>
                    <a:pt x="2633662" y="0"/>
                  </a:lnTo>
                  <a:lnTo>
                    <a:pt x="2809938" y="176149"/>
                  </a:lnTo>
                  <a:lnTo>
                    <a:pt x="2633662" y="352425"/>
                  </a:lnTo>
                  <a:lnTo>
                    <a:pt x="2633662" y="264287"/>
                  </a:lnTo>
                  <a:lnTo>
                    <a:pt x="176212" y="264287"/>
                  </a:lnTo>
                  <a:lnTo>
                    <a:pt x="176212" y="352425"/>
                  </a:lnTo>
                  <a:lnTo>
                    <a:pt x="0" y="176149"/>
                  </a:lnTo>
                  <a:close/>
                </a:path>
              </a:pathLst>
            </a:custGeom>
            <a:ln w="12700">
              <a:solidFill>
                <a:srgbClr val="6A1A68"/>
              </a:solidFill>
            </a:ln>
          </p:spPr>
          <p:txBody>
            <a:bodyPr wrap="square" lIns="0" tIns="0" rIns="0" bIns="0" rtlCol="0"/>
            <a:lstStyle/>
            <a:p>
              <a:endParaRPr/>
            </a:p>
          </p:txBody>
        </p:sp>
      </p:grpSp>
      <p:sp>
        <p:nvSpPr>
          <p:cNvPr id="7" name="object 7"/>
          <p:cNvSpPr txBox="1"/>
          <p:nvPr/>
        </p:nvSpPr>
        <p:spPr>
          <a:xfrm>
            <a:off x="1398906" y="3777069"/>
            <a:ext cx="1056640" cy="197490"/>
          </a:xfrm>
          <a:prstGeom prst="rect">
            <a:avLst/>
          </a:prstGeom>
        </p:spPr>
        <p:txBody>
          <a:bodyPr vert="horz" wrap="square" lIns="0" tIns="12700" rIns="0" bIns="0" rtlCol="0">
            <a:spAutoFit/>
          </a:bodyPr>
          <a:lstStyle/>
          <a:p>
            <a:pPr marL="12700">
              <a:spcBef>
                <a:spcPts val="100"/>
              </a:spcBef>
            </a:pPr>
            <a:r>
              <a:rPr sz="1200" b="1" spc="-15" dirty="0"/>
              <a:t>(t</a:t>
            </a:r>
            <a:r>
              <a:rPr sz="1200" b="1" spc="-55" dirty="0"/>
              <a:t> </a:t>
            </a:r>
            <a:r>
              <a:rPr sz="1200" b="1" spc="-11" dirty="0"/>
              <a:t>timestamps)</a:t>
            </a:r>
            <a:endParaRPr sz="1200" dirty="0"/>
          </a:p>
        </p:txBody>
      </p:sp>
      <p:grpSp>
        <p:nvGrpSpPr>
          <p:cNvPr id="8" name="object 8"/>
          <p:cNvGrpSpPr/>
          <p:nvPr/>
        </p:nvGrpSpPr>
        <p:grpSpPr>
          <a:xfrm>
            <a:off x="3441737" y="1321141"/>
            <a:ext cx="384175" cy="2317751"/>
            <a:chOff x="3417951" y="1007999"/>
            <a:chExt cx="384175" cy="2317750"/>
          </a:xfrm>
        </p:grpSpPr>
        <p:sp>
          <p:nvSpPr>
            <p:cNvPr id="9" name="object 9"/>
            <p:cNvSpPr/>
            <p:nvPr/>
          </p:nvSpPr>
          <p:spPr>
            <a:xfrm>
              <a:off x="3424301" y="1014349"/>
              <a:ext cx="371475" cy="2305050"/>
            </a:xfrm>
            <a:custGeom>
              <a:avLst/>
              <a:gdLst/>
              <a:ahLst/>
              <a:cxnLst/>
              <a:rect l="l" t="t" r="r" b="b"/>
              <a:pathLst>
                <a:path w="371475" h="2305050">
                  <a:moveTo>
                    <a:pt x="185674" y="0"/>
                  </a:moveTo>
                  <a:lnTo>
                    <a:pt x="0" y="185800"/>
                  </a:lnTo>
                  <a:lnTo>
                    <a:pt x="92837" y="185800"/>
                  </a:lnTo>
                  <a:lnTo>
                    <a:pt x="92837" y="2119376"/>
                  </a:lnTo>
                  <a:lnTo>
                    <a:pt x="0" y="2119376"/>
                  </a:lnTo>
                  <a:lnTo>
                    <a:pt x="185674" y="2305050"/>
                  </a:lnTo>
                  <a:lnTo>
                    <a:pt x="371475" y="2119376"/>
                  </a:lnTo>
                  <a:lnTo>
                    <a:pt x="278511" y="2119376"/>
                  </a:lnTo>
                  <a:lnTo>
                    <a:pt x="278511" y="185800"/>
                  </a:lnTo>
                  <a:lnTo>
                    <a:pt x="371475" y="185800"/>
                  </a:lnTo>
                  <a:lnTo>
                    <a:pt x="185674" y="0"/>
                  </a:lnTo>
                  <a:close/>
                </a:path>
              </a:pathLst>
            </a:custGeom>
            <a:solidFill>
              <a:srgbClr val="FFFFFF"/>
            </a:solidFill>
          </p:spPr>
          <p:txBody>
            <a:bodyPr wrap="square" lIns="0" tIns="0" rIns="0" bIns="0" rtlCol="0"/>
            <a:lstStyle/>
            <a:p>
              <a:endParaRPr/>
            </a:p>
          </p:txBody>
        </p:sp>
        <p:sp>
          <p:nvSpPr>
            <p:cNvPr id="10" name="object 10"/>
            <p:cNvSpPr/>
            <p:nvPr/>
          </p:nvSpPr>
          <p:spPr>
            <a:xfrm>
              <a:off x="3424301" y="1014349"/>
              <a:ext cx="371475" cy="2305050"/>
            </a:xfrm>
            <a:custGeom>
              <a:avLst/>
              <a:gdLst/>
              <a:ahLst/>
              <a:cxnLst/>
              <a:rect l="l" t="t" r="r" b="b"/>
              <a:pathLst>
                <a:path w="371475" h="2305050">
                  <a:moveTo>
                    <a:pt x="185674" y="2305050"/>
                  </a:moveTo>
                  <a:lnTo>
                    <a:pt x="0" y="2119376"/>
                  </a:lnTo>
                  <a:lnTo>
                    <a:pt x="92837" y="2119376"/>
                  </a:lnTo>
                  <a:lnTo>
                    <a:pt x="92837" y="185800"/>
                  </a:lnTo>
                  <a:lnTo>
                    <a:pt x="0" y="185800"/>
                  </a:lnTo>
                  <a:lnTo>
                    <a:pt x="185674" y="0"/>
                  </a:lnTo>
                  <a:lnTo>
                    <a:pt x="371475" y="185800"/>
                  </a:lnTo>
                  <a:lnTo>
                    <a:pt x="278511" y="185800"/>
                  </a:lnTo>
                  <a:lnTo>
                    <a:pt x="278511" y="2119376"/>
                  </a:lnTo>
                  <a:lnTo>
                    <a:pt x="371475" y="2119376"/>
                  </a:lnTo>
                  <a:lnTo>
                    <a:pt x="185674" y="2305050"/>
                  </a:lnTo>
                  <a:close/>
                </a:path>
              </a:pathLst>
            </a:custGeom>
            <a:ln w="12700">
              <a:solidFill>
                <a:srgbClr val="6A1A68"/>
              </a:solidFill>
            </a:ln>
          </p:spPr>
          <p:txBody>
            <a:bodyPr wrap="square" lIns="0" tIns="0" rIns="0" bIns="0" rtlCol="0"/>
            <a:lstStyle/>
            <a:p>
              <a:endParaRPr/>
            </a:p>
          </p:txBody>
        </p:sp>
      </p:grpSp>
      <p:sp>
        <p:nvSpPr>
          <p:cNvPr id="11" name="object 11"/>
          <p:cNvSpPr txBox="1"/>
          <p:nvPr/>
        </p:nvSpPr>
        <p:spPr>
          <a:xfrm>
            <a:off x="3549185" y="1915541"/>
            <a:ext cx="169277" cy="774065"/>
          </a:xfrm>
          <a:prstGeom prst="rect">
            <a:avLst/>
          </a:prstGeom>
        </p:spPr>
        <p:txBody>
          <a:bodyPr vert="vert270" wrap="square" lIns="0" tIns="2540" rIns="0" bIns="0" rtlCol="0">
            <a:spAutoFit/>
          </a:bodyPr>
          <a:lstStyle/>
          <a:p>
            <a:pPr marL="12700">
              <a:spcBef>
                <a:spcPts val="20"/>
              </a:spcBef>
            </a:pPr>
            <a:r>
              <a:rPr sz="1100" b="1" spc="15" dirty="0"/>
              <a:t>D</a:t>
            </a:r>
            <a:r>
              <a:rPr sz="1100" b="1" spc="-65" dirty="0"/>
              <a:t> </a:t>
            </a:r>
            <a:r>
              <a:rPr sz="1100" b="1" spc="20" dirty="0"/>
              <a:t>Features</a:t>
            </a:r>
            <a:endParaRPr sz="1100" dirty="0"/>
          </a:p>
        </p:txBody>
      </p:sp>
      <p:sp>
        <p:nvSpPr>
          <p:cNvPr id="12" name="object 12"/>
          <p:cNvSpPr/>
          <p:nvPr/>
        </p:nvSpPr>
        <p:spPr>
          <a:xfrm>
            <a:off x="5210179" y="614534"/>
            <a:ext cx="5438775" cy="1709566"/>
          </a:xfrm>
          <a:prstGeom prst="rect">
            <a:avLst/>
          </a:prstGeom>
          <a:blipFill>
            <a:blip r:embed="rId2" cstate="print"/>
            <a:stretch>
              <a:fillRect/>
            </a:stretch>
          </a:blipFill>
        </p:spPr>
        <p:txBody>
          <a:bodyPr wrap="square" lIns="0" tIns="0" rIns="0" bIns="0" rtlCol="0"/>
          <a:lstStyle/>
          <a:p>
            <a:endParaRPr/>
          </a:p>
        </p:txBody>
      </p:sp>
      <p:grpSp>
        <p:nvGrpSpPr>
          <p:cNvPr id="13" name="object 13"/>
          <p:cNvGrpSpPr/>
          <p:nvPr/>
        </p:nvGrpSpPr>
        <p:grpSpPr>
          <a:xfrm>
            <a:off x="5484879" y="2522477"/>
            <a:ext cx="4640580" cy="2125980"/>
            <a:chOff x="5484876" y="2522473"/>
            <a:chExt cx="4640580" cy="2125980"/>
          </a:xfrm>
        </p:grpSpPr>
        <p:sp>
          <p:nvSpPr>
            <p:cNvPr id="14" name="object 14"/>
            <p:cNvSpPr/>
            <p:nvPr/>
          </p:nvSpPr>
          <p:spPr>
            <a:xfrm>
              <a:off x="5857875" y="2552699"/>
              <a:ext cx="4267200" cy="2095500"/>
            </a:xfrm>
            <a:prstGeom prst="rect">
              <a:avLst/>
            </a:prstGeom>
            <a:blipFill>
              <a:blip r:embed="rId3" cstate="print"/>
              <a:stretch>
                <a:fillRect/>
              </a:stretch>
            </a:blipFill>
          </p:spPr>
          <p:txBody>
            <a:bodyPr wrap="square" lIns="0" tIns="0" rIns="0" bIns="0" rtlCol="0"/>
            <a:lstStyle/>
            <a:p>
              <a:endParaRPr/>
            </a:p>
          </p:txBody>
        </p:sp>
        <p:sp>
          <p:nvSpPr>
            <p:cNvPr id="15" name="object 15"/>
            <p:cNvSpPr/>
            <p:nvPr/>
          </p:nvSpPr>
          <p:spPr>
            <a:xfrm>
              <a:off x="5491226" y="2528823"/>
              <a:ext cx="352425" cy="2076450"/>
            </a:xfrm>
            <a:custGeom>
              <a:avLst/>
              <a:gdLst/>
              <a:ahLst/>
              <a:cxnLst/>
              <a:rect l="l" t="t" r="r" b="b"/>
              <a:pathLst>
                <a:path w="352425" h="2076450">
                  <a:moveTo>
                    <a:pt x="176149" y="0"/>
                  </a:moveTo>
                  <a:lnTo>
                    <a:pt x="0" y="176275"/>
                  </a:lnTo>
                  <a:lnTo>
                    <a:pt x="88011" y="176275"/>
                  </a:lnTo>
                  <a:lnTo>
                    <a:pt x="88011" y="1900301"/>
                  </a:lnTo>
                  <a:lnTo>
                    <a:pt x="0" y="1900301"/>
                  </a:lnTo>
                  <a:lnTo>
                    <a:pt x="176149" y="2076450"/>
                  </a:lnTo>
                  <a:lnTo>
                    <a:pt x="352425" y="1900301"/>
                  </a:lnTo>
                  <a:lnTo>
                    <a:pt x="264287" y="1900301"/>
                  </a:lnTo>
                  <a:lnTo>
                    <a:pt x="264287" y="176275"/>
                  </a:lnTo>
                  <a:lnTo>
                    <a:pt x="352425" y="176275"/>
                  </a:lnTo>
                  <a:lnTo>
                    <a:pt x="176149" y="0"/>
                  </a:lnTo>
                  <a:close/>
                </a:path>
              </a:pathLst>
            </a:custGeom>
            <a:solidFill>
              <a:srgbClr val="FFFFFF"/>
            </a:solidFill>
          </p:spPr>
          <p:txBody>
            <a:bodyPr wrap="square" lIns="0" tIns="0" rIns="0" bIns="0" rtlCol="0"/>
            <a:lstStyle/>
            <a:p>
              <a:endParaRPr/>
            </a:p>
          </p:txBody>
        </p:sp>
        <p:sp>
          <p:nvSpPr>
            <p:cNvPr id="16" name="object 16"/>
            <p:cNvSpPr/>
            <p:nvPr/>
          </p:nvSpPr>
          <p:spPr>
            <a:xfrm>
              <a:off x="5491226" y="2528823"/>
              <a:ext cx="352425" cy="2076450"/>
            </a:xfrm>
            <a:custGeom>
              <a:avLst/>
              <a:gdLst/>
              <a:ahLst/>
              <a:cxnLst/>
              <a:rect l="l" t="t" r="r" b="b"/>
              <a:pathLst>
                <a:path w="352425" h="2076450">
                  <a:moveTo>
                    <a:pt x="176149" y="2076450"/>
                  </a:moveTo>
                  <a:lnTo>
                    <a:pt x="0" y="1900301"/>
                  </a:lnTo>
                  <a:lnTo>
                    <a:pt x="88011" y="1900301"/>
                  </a:lnTo>
                  <a:lnTo>
                    <a:pt x="88011" y="176275"/>
                  </a:lnTo>
                  <a:lnTo>
                    <a:pt x="0" y="176275"/>
                  </a:lnTo>
                  <a:lnTo>
                    <a:pt x="176149" y="0"/>
                  </a:lnTo>
                  <a:lnTo>
                    <a:pt x="352425" y="176275"/>
                  </a:lnTo>
                  <a:lnTo>
                    <a:pt x="264287" y="176275"/>
                  </a:lnTo>
                  <a:lnTo>
                    <a:pt x="264287" y="1900301"/>
                  </a:lnTo>
                  <a:lnTo>
                    <a:pt x="352425" y="1900301"/>
                  </a:lnTo>
                  <a:lnTo>
                    <a:pt x="176149" y="2076450"/>
                  </a:lnTo>
                  <a:close/>
                </a:path>
              </a:pathLst>
            </a:custGeom>
            <a:ln w="12700">
              <a:solidFill>
                <a:srgbClr val="6A1A68"/>
              </a:solidFill>
            </a:ln>
          </p:spPr>
          <p:txBody>
            <a:bodyPr wrap="square" lIns="0" tIns="0" rIns="0" bIns="0" rtlCol="0"/>
            <a:lstStyle/>
            <a:p>
              <a:endParaRPr/>
            </a:p>
          </p:txBody>
        </p:sp>
      </p:grpSp>
      <p:sp>
        <p:nvSpPr>
          <p:cNvPr id="17" name="object 17"/>
          <p:cNvSpPr txBox="1"/>
          <p:nvPr/>
        </p:nvSpPr>
        <p:spPr>
          <a:xfrm>
            <a:off x="5577023" y="3184937"/>
            <a:ext cx="169277" cy="752475"/>
          </a:xfrm>
          <a:prstGeom prst="rect">
            <a:avLst/>
          </a:prstGeom>
        </p:spPr>
        <p:txBody>
          <a:bodyPr vert="vert270" wrap="square" lIns="0" tIns="1905" rIns="0" bIns="0" rtlCol="0">
            <a:spAutoFit/>
          </a:bodyPr>
          <a:lstStyle/>
          <a:p>
            <a:pPr marL="12700">
              <a:spcBef>
                <a:spcPts val="15"/>
              </a:spcBef>
            </a:pPr>
            <a:r>
              <a:rPr sz="1100" b="1" spc="-15"/>
              <a:t>F</a:t>
            </a:r>
            <a:r>
              <a:rPr sz="1100" b="1" spc="11"/>
              <a:t>r</a:t>
            </a:r>
            <a:r>
              <a:rPr sz="1100" b="1" spc="45"/>
              <a:t>e</a:t>
            </a:r>
            <a:r>
              <a:rPr sz="1100" b="1" spc="-15"/>
              <a:t>qu</a:t>
            </a:r>
            <a:r>
              <a:rPr sz="1100" b="1" spc="45"/>
              <a:t>e</a:t>
            </a:r>
            <a:r>
              <a:rPr sz="1100" b="1" spc="-15"/>
              <a:t>n</a:t>
            </a:r>
            <a:r>
              <a:rPr sz="1100" b="1" spc="-31"/>
              <a:t>c</a:t>
            </a:r>
            <a:r>
              <a:rPr sz="1100" b="1"/>
              <a:t>y</a:t>
            </a:r>
            <a:endParaRPr sz="1100"/>
          </a:p>
        </p:txBody>
      </p:sp>
      <p:grpSp>
        <p:nvGrpSpPr>
          <p:cNvPr id="18" name="object 18"/>
          <p:cNvGrpSpPr/>
          <p:nvPr/>
        </p:nvGrpSpPr>
        <p:grpSpPr>
          <a:xfrm>
            <a:off x="5827776" y="4656202"/>
            <a:ext cx="4318000" cy="365125"/>
            <a:chOff x="5827776" y="4656201"/>
            <a:chExt cx="4318000" cy="365125"/>
          </a:xfrm>
        </p:grpSpPr>
        <p:sp>
          <p:nvSpPr>
            <p:cNvPr id="19" name="object 19"/>
            <p:cNvSpPr/>
            <p:nvPr/>
          </p:nvSpPr>
          <p:spPr>
            <a:xfrm>
              <a:off x="5834126" y="4662551"/>
              <a:ext cx="4305300" cy="352425"/>
            </a:xfrm>
            <a:custGeom>
              <a:avLst/>
              <a:gdLst/>
              <a:ahLst/>
              <a:cxnLst/>
              <a:rect l="l" t="t" r="r" b="b"/>
              <a:pathLst>
                <a:path w="4305300" h="352425">
                  <a:moveTo>
                    <a:pt x="4129024" y="0"/>
                  </a:moveTo>
                  <a:lnTo>
                    <a:pt x="4129024" y="88011"/>
                  </a:lnTo>
                  <a:lnTo>
                    <a:pt x="176149" y="88011"/>
                  </a:lnTo>
                  <a:lnTo>
                    <a:pt x="176149" y="0"/>
                  </a:lnTo>
                  <a:lnTo>
                    <a:pt x="0" y="176149"/>
                  </a:lnTo>
                  <a:lnTo>
                    <a:pt x="176149" y="352425"/>
                  </a:lnTo>
                  <a:lnTo>
                    <a:pt x="176149" y="264287"/>
                  </a:lnTo>
                  <a:lnTo>
                    <a:pt x="4129024" y="264287"/>
                  </a:lnTo>
                  <a:lnTo>
                    <a:pt x="4129024" y="352425"/>
                  </a:lnTo>
                  <a:lnTo>
                    <a:pt x="4305300" y="176149"/>
                  </a:lnTo>
                  <a:lnTo>
                    <a:pt x="4129024" y="0"/>
                  </a:lnTo>
                  <a:close/>
                </a:path>
              </a:pathLst>
            </a:custGeom>
            <a:solidFill>
              <a:srgbClr val="FFFFFF"/>
            </a:solidFill>
          </p:spPr>
          <p:txBody>
            <a:bodyPr wrap="square" lIns="0" tIns="0" rIns="0" bIns="0" rtlCol="0"/>
            <a:lstStyle/>
            <a:p>
              <a:endParaRPr/>
            </a:p>
          </p:txBody>
        </p:sp>
        <p:sp>
          <p:nvSpPr>
            <p:cNvPr id="20" name="object 20"/>
            <p:cNvSpPr/>
            <p:nvPr/>
          </p:nvSpPr>
          <p:spPr>
            <a:xfrm>
              <a:off x="5834126" y="4662551"/>
              <a:ext cx="4305300" cy="352425"/>
            </a:xfrm>
            <a:custGeom>
              <a:avLst/>
              <a:gdLst/>
              <a:ahLst/>
              <a:cxnLst/>
              <a:rect l="l" t="t" r="r" b="b"/>
              <a:pathLst>
                <a:path w="4305300" h="352425">
                  <a:moveTo>
                    <a:pt x="0" y="176149"/>
                  </a:moveTo>
                  <a:lnTo>
                    <a:pt x="176149" y="0"/>
                  </a:lnTo>
                  <a:lnTo>
                    <a:pt x="176149" y="88011"/>
                  </a:lnTo>
                  <a:lnTo>
                    <a:pt x="4129024" y="88011"/>
                  </a:lnTo>
                  <a:lnTo>
                    <a:pt x="4129024" y="0"/>
                  </a:lnTo>
                  <a:lnTo>
                    <a:pt x="4305300" y="176149"/>
                  </a:lnTo>
                  <a:lnTo>
                    <a:pt x="4129024" y="352425"/>
                  </a:lnTo>
                  <a:lnTo>
                    <a:pt x="4129024" y="264287"/>
                  </a:lnTo>
                  <a:lnTo>
                    <a:pt x="176149" y="264287"/>
                  </a:lnTo>
                  <a:lnTo>
                    <a:pt x="176149" y="352425"/>
                  </a:lnTo>
                  <a:lnTo>
                    <a:pt x="0" y="176149"/>
                  </a:lnTo>
                  <a:close/>
                </a:path>
              </a:pathLst>
            </a:custGeom>
            <a:ln w="12700">
              <a:solidFill>
                <a:srgbClr val="6A1A68"/>
              </a:solidFill>
            </a:ln>
          </p:spPr>
          <p:txBody>
            <a:bodyPr wrap="square" lIns="0" tIns="0" rIns="0" bIns="0" rtlCol="0"/>
            <a:lstStyle/>
            <a:p>
              <a:endParaRPr/>
            </a:p>
          </p:txBody>
        </p:sp>
      </p:grpSp>
      <p:sp>
        <p:nvSpPr>
          <p:cNvPr id="21" name="object 21"/>
          <p:cNvSpPr txBox="1"/>
          <p:nvPr/>
        </p:nvSpPr>
        <p:spPr>
          <a:xfrm>
            <a:off x="7797803" y="4737357"/>
            <a:ext cx="377191" cy="197490"/>
          </a:xfrm>
          <a:prstGeom prst="rect">
            <a:avLst/>
          </a:prstGeom>
        </p:spPr>
        <p:txBody>
          <a:bodyPr vert="horz" wrap="square" lIns="0" tIns="12700" rIns="0" bIns="0" rtlCol="0">
            <a:spAutoFit/>
          </a:bodyPr>
          <a:lstStyle/>
          <a:p>
            <a:pPr marL="12700">
              <a:spcBef>
                <a:spcPts val="100"/>
              </a:spcBef>
            </a:pPr>
            <a:r>
              <a:rPr sz="1200" b="1" spc="15"/>
              <a:t>T</a:t>
            </a:r>
            <a:r>
              <a:rPr sz="1200" b="1" spc="-35"/>
              <a:t>i</a:t>
            </a:r>
            <a:r>
              <a:rPr sz="1200" b="1" spc="-25"/>
              <a:t>m</a:t>
            </a:r>
            <a:r>
              <a:rPr sz="1200" b="1" spc="-5"/>
              <a:t>e</a:t>
            </a:r>
            <a:endParaRPr sz="1200"/>
          </a:p>
        </p:txBody>
      </p:sp>
      <p:sp>
        <p:nvSpPr>
          <p:cNvPr id="22" name="object 22"/>
          <p:cNvSpPr txBox="1"/>
          <p:nvPr/>
        </p:nvSpPr>
        <p:spPr>
          <a:xfrm>
            <a:off x="5916681" y="2302574"/>
            <a:ext cx="2182495" cy="162352"/>
          </a:xfrm>
          <a:prstGeom prst="rect">
            <a:avLst/>
          </a:prstGeom>
        </p:spPr>
        <p:txBody>
          <a:bodyPr vert="horz" wrap="square" lIns="0" tIns="15875" rIns="0" bIns="0" rtlCol="0">
            <a:spAutoFit/>
          </a:bodyPr>
          <a:lstStyle/>
          <a:p>
            <a:pPr marL="12700">
              <a:spcBef>
                <a:spcPts val="125"/>
              </a:spcBef>
            </a:pPr>
            <a:r>
              <a:rPr sz="951" b="1" spc="25">
                <a:solidFill>
                  <a:srgbClr val="FFFFFF"/>
                </a:solidFill>
                <a:latin typeface="Gothic Uralic"/>
                <a:cs typeface="Gothic Uralic"/>
              </a:rPr>
              <a:t>Spectrogram </a:t>
            </a:r>
            <a:r>
              <a:rPr sz="951" b="1" spc="15">
                <a:solidFill>
                  <a:srgbClr val="FFFFFF"/>
                </a:solidFill>
                <a:latin typeface="Gothic Uralic"/>
                <a:cs typeface="Gothic Uralic"/>
              </a:rPr>
              <a:t>view </a:t>
            </a:r>
            <a:r>
              <a:rPr sz="951" b="1" spc="-5">
                <a:solidFill>
                  <a:srgbClr val="FFFFFF"/>
                </a:solidFill>
                <a:latin typeface="Gothic Uralic"/>
                <a:cs typeface="Gothic Uralic"/>
              </a:rPr>
              <a:t>of </a:t>
            </a:r>
            <a:r>
              <a:rPr sz="951" b="1" spc="15">
                <a:solidFill>
                  <a:srgbClr val="FFFFFF"/>
                </a:solidFill>
                <a:latin typeface="Gothic Uralic"/>
                <a:cs typeface="Gothic Uralic"/>
              </a:rPr>
              <a:t>above</a:t>
            </a:r>
            <a:r>
              <a:rPr sz="951" b="1" spc="60">
                <a:solidFill>
                  <a:srgbClr val="FFFFFF"/>
                </a:solidFill>
                <a:latin typeface="Gothic Uralic"/>
                <a:cs typeface="Gothic Uralic"/>
              </a:rPr>
              <a:t> </a:t>
            </a:r>
            <a:r>
              <a:rPr sz="951" b="1" spc="40">
                <a:solidFill>
                  <a:srgbClr val="FFFFFF"/>
                </a:solidFill>
                <a:latin typeface="Gothic Uralic"/>
                <a:cs typeface="Gothic Uralic"/>
              </a:rPr>
              <a:t>signal:</a:t>
            </a:r>
            <a:endParaRPr sz="951">
              <a:latin typeface="Gothic Uralic"/>
              <a:cs typeface="Gothic Uralic"/>
            </a:endParaRPr>
          </a:p>
        </p:txBody>
      </p:sp>
      <p:sp>
        <p:nvSpPr>
          <p:cNvPr id="23" name="object 23"/>
          <p:cNvSpPr txBox="1"/>
          <p:nvPr/>
        </p:nvSpPr>
        <p:spPr>
          <a:xfrm>
            <a:off x="5872316" y="634029"/>
            <a:ext cx="1398271" cy="162352"/>
          </a:xfrm>
          <a:prstGeom prst="rect">
            <a:avLst/>
          </a:prstGeom>
        </p:spPr>
        <p:txBody>
          <a:bodyPr vert="horz" wrap="square" lIns="0" tIns="15875" rIns="0" bIns="0" rtlCol="0">
            <a:spAutoFit/>
          </a:bodyPr>
          <a:lstStyle/>
          <a:p>
            <a:pPr marL="12700">
              <a:spcBef>
                <a:spcPts val="125"/>
              </a:spcBef>
            </a:pPr>
            <a:r>
              <a:rPr sz="951" b="1" spc="35">
                <a:solidFill>
                  <a:srgbClr val="FFFFFF"/>
                </a:solidFill>
                <a:latin typeface="Gothic Uralic"/>
                <a:cs typeface="Gothic Uralic"/>
              </a:rPr>
              <a:t>Signal </a:t>
            </a:r>
            <a:r>
              <a:rPr sz="951" b="1" spc="40">
                <a:solidFill>
                  <a:srgbClr val="FFFFFF"/>
                </a:solidFill>
                <a:latin typeface="Gothic Uralic"/>
                <a:cs typeface="Gothic Uralic"/>
              </a:rPr>
              <a:t>in </a:t>
            </a:r>
            <a:r>
              <a:rPr sz="951" b="1" spc="25">
                <a:solidFill>
                  <a:srgbClr val="FFFFFF"/>
                </a:solidFill>
                <a:latin typeface="Gothic Uralic"/>
                <a:cs typeface="Gothic Uralic"/>
              </a:rPr>
              <a:t>time</a:t>
            </a:r>
            <a:r>
              <a:rPr sz="951" b="1" spc="-175">
                <a:solidFill>
                  <a:srgbClr val="FFFFFF"/>
                </a:solidFill>
                <a:latin typeface="Gothic Uralic"/>
                <a:cs typeface="Gothic Uralic"/>
              </a:rPr>
              <a:t> </a:t>
            </a:r>
            <a:r>
              <a:rPr sz="951" b="1" spc="25">
                <a:solidFill>
                  <a:srgbClr val="FFFFFF"/>
                </a:solidFill>
                <a:latin typeface="Gothic Uralic"/>
                <a:cs typeface="Gothic Uralic"/>
              </a:rPr>
              <a:t>domain:</a:t>
            </a:r>
            <a:endParaRPr sz="951">
              <a:latin typeface="Gothic Uralic"/>
              <a:cs typeface="Gothic Uralic"/>
            </a:endParaRPr>
          </a:p>
        </p:txBody>
      </p:sp>
      <p:sp>
        <p:nvSpPr>
          <p:cNvPr id="24" name="object 24"/>
          <p:cNvSpPr txBox="1"/>
          <p:nvPr/>
        </p:nvSpPr>
        <p:spPr>
          <a:xfrm>
            <a:off x="581346" y="4110037"/>
            <a:ext cx="3039745" cy="254685"/>
          </a:xfrm>
          <a:prstGeom prst="rect">
            <a:avLst/>
          </a:prstGeom>
        </p:spPr>
        <p:txBody>
          <a:bodyPr vert="horz" wrap="square" lIns="0" tIns="15875" rIns="0" bIns="0" rtlCol="0">
            <a:spAutoFit/>
          </a:bodyPr>
          <a:lstStyle/>
          <a:p>
            <a:pPr marL="12700">
              <a:spcBef>
                <a:spcPts val="125"/>
              </a:spcBef>
            </a:pPr>
            <a:r>
              <a:rPr sz="1551" b="1" dirty="0">
                <a:solidFill>
                  <a:srgbClr val="DAECFA"/>
                </a:solidFill>
                <a:latin typeface="Carlito"/>
                <a:cs typeface="Carlito"/>
              </a:rPr>
              <a:t>Spectrogram </a:t>
            </a:r>
            <a:r>
              <a:rPr sz="1551" b="1" spc="-5" dirty="0">
                <a:solidFill>
                  <a:srgbClr val="DAECFA"/>
                </a:solidFill>
                <a:latin typeface="Carlito"/>
                <a:cs typeface="Carlito"/>
              </a:rPr>
              <a:t>captures </a:t>
            </a:r>
            <a:r>
              <a:rPr sz="1551" b="1" spc="-11" dirty="0">
                <a:solidFill>
                  <a:srgbClr val="DAECFA"/>
                </a:solidFill>
                <a:latin typeface="Carlito"/>
                <a:cs typeface="Carlito"/>
              </a:rPr>
              <a:t>this</a:t>
            </a:r>
            <a:r>
              <a:rPr sz="1551" b="1" spc="71" dirty="0">
                <a:solidFill>
                  <a:srgbClr val="DAECFA"/>
                </a:solidFill>
                <a:latin typeface="Carlito"/>
                <a:cs typeface="Carlito"/>
              </a:rPr>
              <a:t> </a:t>
            </a:r>
            <a:r>
              <a:rPr sz="1551" b="1" spc="-20" dirty="0">
                <a:solidFill>
                  <a:srgbClr val="DAECFA"/>
                </a:solidFill>
                <a:latin typeface="Carlito"/>
                <a:cs typeface="Carlito"/>
              </a:rPr>
              <a:t>naturally.</a:t>
            </a:r>
            <a:endParaRPr sz="1551" dirty="0">
              <a:latin typeface="Carlito"/>
              <a:cs typeface="Carlito"/>
            </a:endParaRPr>
          </a:p>
        </p:txBody>
      </p:sp>
      <p:grpSp>
        <p:nvGrpSpPr>
          <p:cNvPr id="25" name="object 25"/>
          <p:cNvGrpSpPr/>
          <p:nvPr/>
        </p:nvGrpSpPr>
        <p:grpSpPr>
          <a:xfrm>
            <a:off x="388937" y="4827651"/>
            <a:ext cx="4423411" cy="1879600"/>
            <a:chOff x="388937" y="4827651"/>
            <a:chExt cx="4423410" cy="1879600"/>
          </a:xfrm>
        </p:grpSpPr>
        <p:sp>
          <p:nvSpPr>
            <p:cNvPr id="26" name="object 26"/>
            <p:cNvSpPr/>
            <p:nvPr/>
          </p:nvSpPr>
          <p:spPr>
            <a:xfrm>
              <a:off x="395287" y="4834001"/>
              <a:ext cx="4410710" cy="1866900"/>
            </a:xfrm>
            <a:custGeom>
              <a:avLst/>
              <a:gdLst/>
              <a:ahLst/>
              <a:cxnLst/>
              <a:rect l="l" t="t" r="r" b="b"/>
              <a:pathLst>
                <a:path w="4410710" h="1866900">
                  <a:moveTo>
                    <a:pt x="2965005" y="0"/>
                  </a:moveTo>
                  <a:lnTo>
                    <a:pt x="2205037" y="501269"/>
                  </a:lnTo>
                  <a:lnTo>
                    <a:pt x="1705292" y="198247"/>
                  </a:lnTo>
                  <a:lnTo>
                    <a:pt x="1492948" y="546227"/>
                  </a:lnTo>
                  <a:lnTo>
                    <a:pt x="75539" y="198247"/>
                  </a:lnTo>
                  <a:lnTo>
                    <a:pt x="944689" y="658241"/>
                  </a:lnTo>
                  <a:lnTo>
                    <a:pt x="0" y="744474"/>
                  </a:lnTo>
                  <a:lnTo>
                    <a:pt x="759917" y="1017651"/>
                  </a:lnTo>
                  <a:lnTo>
                    <a:pt x="27559" y="1260703"/>
                  </a:lnTo>
                  <a:lnTo>
                    <a:pt x="1157033" y="1204518"/>
                  </a:lnTo>
                  <a:lnTo>
                    <a:pt x="972248" y="1522577"/>
                  </a:lnTo>
                  <a:lnTo>
                    <a:pt x="1575117" y="1350581"/>
                  </a:lnTo>
                  <a:lnTo>
                    <a:pt x="1732343" y="1866836"/>
                  </a:lnTo>
                  <a:lnTo>
                    <a:pt x="2150300" y="1290777"/>
                  </a:lnTo>
                  <a:lnTo>
                    <a:pt x="2704655" y="1705813"/>
                  </a:lnTo>
                  <a:lnTo>
                    <a:pt x="2862516" y="1249464"/>
                  </a:lnTo>
                  <a:lnTo>
                    <a:pt x="3704653" y="1563903"/>
                  </a:lnTo>
                  <a:lnTo>
                    <a:pt x="3437572" y="1118527"/>
                  </a:lnTo>
                  <a:lnTo>
                    <a:pt x="4410138" y="1148600"/>
                  </a:lnTo>
                  <a:lnTo>
                    <a:pt x="3594798" y="905294"/>
                  </a:lnTo>
                  <a:lnTo>
                    <a:pt x="4307395" y="703199"/>
                  </a:lnTo>
                  <a:lnTo>
                    <a:pt x="3410013" y="632206"/>
                  </a:lnTo>
                  <a:lnTo>
                    <a:pt x="3752659" y="385191"/>
                  </a:lnTo>
                  <a:lnTo>
                    <a:pt x="2890075" y="460121"/>
                  </a:lnTo>
                  <a:lnTo>
                    <a:pt x="2965005" y="0"/>
                  </a:lnTo>
                  <a:close/>
                </a:path>
              </a:pathLst>
            </a:custGeom>
            <a:solidFill>
              <a:srgbClr val="0D558A"/>
            </a:solidFill>
          </p:spPr>
          <p:txBody>
            <a:bodyPr wrap="square" lIns="0" tIns="0" rIns="0" bIns="0" rtlCol="0"/>
            <a:lstStyle/>
            <a:p>
              <a:endParaRPr/>
            </a:p>
          </p:txBody>
        </p:sp>
        <p:sp>
          <p:nvSpPr>
            <p:cNvPr id="27" name="object 27"/>
            <p:cNvSpPr/>
            <p:nvPr/>
          </p:nvSpPr>
          <p:spPr>
            <a:xfrm>
              <a:off x="395287" y="4834001"/>
              <a:ext cx="4410710" cy="1866900"/>
            </a:xfrm>
            <a:custGeom>
              <a:avLst/>
              <a:gdLst/>
              <a:ahLst/>
              <a:cxnLst/>
              <a:rect l="l" t="t" r="r" b="b"/>
              <a:pathLst>
                <a:path w="4410710" h="1866900">
                  <a:moveTo>
                    <a:pt x="2205037" y="501269"/>
                  </a:moveTo>
                  <a:lnTo>
                    <a:pt x="2965005" y="0"/>
                  </a:lnTo>
                  <a:lnTo>
                    <a:pt x="2890075" y="460121"/>
                  </a:lnTo>
                  <a:lnTo>
                    <a:pt x="3752659" y="385191"/>
                  </a:lnTo>
                  <a:lnTo>
                    <a:pt x="3410013" y="632206"/>
                  </a:lnTo>
                  <a:lnTo>
                    <a:pt x="4307395" y="703199"/>
                  </a:lnTo>
                  <a:lnTo>
                    <a:pt x="3594798" y="905294"/>
                  </a:lnTo>
                  <a:lnTo>
                    <a:pt x="4410138" y="1148600"/>
                  </a:lnTo>
                  <a:lnTo>
                    <a:pt x="3437572" y="1118527"/>
                  </a:lnTo>
                  <a:lnTo>
                    <a:pt x="3704653" y="1563903"/>
                  </a:lnTo>
                  <a:lnTo>
                    <a:pt x="2862516" y="1249464"/>
                  </a:lnTo>
                  <a:lnTo>
                    <a:pt x="2704655" y="1705813"/>
                  </a:lnTo>
                  <a:lnTo>
                    <a:pt x="2150300" y="1290777"/>
                  </a:lnTo>
                  <a:lnTo>
                    <a:pt x="1732343" y="1866836"/>
                  </a:lnTo>
                  <a:lnTo>
                    <a:pt x="1575117" y="1350581"/>
                  </a:lnTo>
                  <a:lnTo>
                    <a:pt x="972248" y="1522577"/>
                  </a:lnTo>
                  <a:lnTo>
                    <a:pt x="1157033" y="1204518"/>
                  </a:lnTo>
                  <a:lnTo>
                    <a:pt x="27559" y="1260703"/>
                  </a:lnTo>
                  <a:lnTo>
                    <a:pt x="759917" y="1017651"/>
                  </a:lnTo>
                  <a:lnTo>
                    <a:pt x="0" y="744474"/>
                  </a:lnTo>
                  <a:lnTo>
                    <a:pt x="944689" y="658241"/>
                  </a:lnTo>
                  <a:lnTo>
                    <a:pt x="75539" y="198247"/>
                  </a:lnTo>
                  <a:lnTo>
                    <a:pt x="1492948" y="546227"/>
                  </a:lnTo>
                  <a:lnTo>
                    <a:pt x="1705292" y="198247"/>
                  </a:lnTo>
                  <a:lnTo>
                    <a:pt x="2205037" y="501269"/>
                  </a:lnTo>
                  <a:close/>
                </a:path>
              </a:pathLst>
            </a:custGeom>
            <a:ln w="12700">
              <a:solidFill>
                <a:srgbClr val="6A1A68"/>
              </a:solidFill>
            </a:ln>
          </p:spPr>
          <p:txBody>
            <a:bodyPr wrap="square" lIns="0" tIns="0" rIns="0" bIns="0" rtlCol="0"/>
            <a:lstStyle/>
            <a:p>
              <a:endParaRPr/>
            </a:p>
          </p:txBody>
        </p:sp>
      </p:grpSp>
      <p:sp>
        <p:nvSpPr>
          <p:cNvPr id="28" name="object 28"/>
          <p:cNvSpPr txBox="1"/>
          <p:nvPr/>
        </p:nvSpPr>
        <p:spPr>
          <a:xfrm>
            <a:off x="1426464" y="5425761"/>
            <a:ext cx="2275205" cy="563167"/>
          </a:xfrm>
          <a:prstGeom prst="rect">
            <a:avLst/>
          </a:prstGeom>
        </p:spPr>
        <p:txBody>
          <a:bodyPr vert="horz" wrap="square" lIns="0" tIns="14605" rIns="0" bIns="0" rtlCol="0">
            <a:spAutoFit/>
          </a:bodyPr>
          <a:lstStyle/>
          <a:p>
            <a:pPr marL="12700" marR="5080" algn="ctr">
              <a:lnSpc>
                <a:spcPct val="99000"/>
              </a:lnSpc>
              <a:spcBef>
                <a:spcPts val="115"/>
              </a:spcBef>
            </a:pPr>
            <a:r>
              <a:rPr sz="1200">
                <a:solidFill>
                  <a:srgbClr val="FFFFFF"/>
                </a:solidFill>
                <a:latin typeface="URW Gothic"/>
                <a:cs typeface="URW Gothic"/>
              </a:rPr>
              <a:t>But </a:t>
            </a:r>
            <a:r>
              <a:rPr sz="1200" spc="-11">
                <a:solidFill>
                  <a:srgbClr val="FFFFFF"/>
                </a:solidFill>
                <a:latin typeface="URW Gothic"/>
                <a:cs typeface="URW Gothic"/>
              </a:rPr>
              <a:t>if </a:t>
            </a:r>
            <a:r>
              <a:rPr sz="1200" spc="20">
                <a:solidFill>
                  <a:srgbClr val="FFFFFF"/>
                </a:solidFill>
                <a:latin typeface="URW Gothic"/>
                <a:cs typeface="URW Gothic"/>
              </a:rPr>
              <a:t>we </a:t>
            </a:r>
            <a:r>
              <a:rPr sz="1200" spc="-5">
                <a:solidFill>
                  <a:srgbClr val="FFFFFF"/>
                </a:solidFill>
                <a:latin typeface="URW Gothic"/>
                <a:cs typeface="URW Gothic"/>
              </a:rPr>
              <a:t>use </a:t>
            </a:r>
            <a:r>
              <a:rPr sz="1200">
                <a:solidFill>
                  <a:srgbClr val="FFFFFF"/>
                </a:solidFill>
                <a:latin typeface="URW Gothic"/>
                <a:cs typeface="URW Gothic"/>
              </a:rPr>
              <a:t>spectrogram,</a:t>
            </a:r>
            <a:r>
              <a:rPr sz="1200" spc="-200">
                <a:solidFill>
                  <a:srgbClr val="FFFFFF"/>
                </a:solidFill>
                <a:latin typeface="URW Gothic"/>
                <a:cs typeface="URW Gothic"/>
              </a:rPr>
              <a:t> </a:t>
            </a:r>
            <a:r>
              <a:rPr sz="1200" spc="40">
                <a:solidFill>
                  <a:srgbClr val="FFFFFF"/>
                </a:solidFill>
                <a:latin typeface="URW Gothic"/>
                <a:cs typeface="URW Gothic"/>
              </a:rPr>
              <a:t>the  </a:t>
            </a:r>
            <a:r>
              <a:rPr sz="1200" spc="-15">
                <a:solidFill>
                  <a:srgbClr val="FFFFFF"/>
                </a:solidFill>
                <a:latin typeface="URW Gothic"/>
                <a:cs typeface="URW Gothic"/>
              </a:rPr>
              <a:t>dimensionalit </a:t>
            </a:r>
            <a:r>
              <a:rPr sz="1200">
                <a:solidFill>
                  <a:srgbClr val="FFFFFF"/>
                </a:solidFill>
                <a:latin typeface="URW Gothic"/>
                <a:cs typeface="URW Gothic"/>
              </a:rPr>
              <a:t>y </a:t>
            </a:r>
            <a:r>
              <a:rPr sz="1200" spc="-25">
                <a:solidFill>
                  <a:srgbClr val="FFFFFF"/>
                </a:solidFill>
                <a:latin typeface="URW Gothic"/>
                <a:cs typeface="URW Gothic"/>
              </a:rPr>
              <a:t>of </a:t>
            </a:r>
            <a:r>
              <a:rPr sz="1200" spc="5">
                <a:solidFill>
                  <a:srgbClr val="FFFFFF"/>
                </a:solidFill>
                <a:latin typeface="URW Gothic"/>
                <a:cs typeface="URW Gothic"/>
              </a:rPr>
              <a:t>features </a:t>
            </a:r>
            <a:r>
              <a:rPr sz="1200">
                <a:solidFill>
                  <a:srgbClr val="FFFFFF"/>
                </a:solidFill>
                <a:latin typeface="URW Gothic"/>
                <a:cs typeface="URW Gothic"/>
              </a:rPr>
              <a:t>will  be </a:t>
            </a:r>
            <a:r>
              <a:rPr sz="1200" spc="15">
                <a:solidFill>
                  <a:srgbClr val="FFFFFF"/>
                </a:solidFill>
                <a:latin typeface="URW Gothic"/>
                <a:cs typeface="URW Gothic"/>
              </a:rPr>
              <a:t>very</a:t>
            </a:r>
            <a:r>
              <a:rPr sz="1200" spc="-71">
                <a:solidFill>
                  <a:srgbClr val="FFFFFF"/>
                </a:solidFill>
                <a:latin typeface="URW Gothic"/>
                <a:cs typeface="URW Gothic"/>
              </a:rPr>
              <a:t> </a:t>
            </a:r>
            <a:r>
              <a:rPr sz="1200" spc="-5">
                <a:solidFill>
                  <a:srgbClr val="FFFFFF"/>
                </a:solidFill>
                <a:latin typeface="URW Gothic"/>
                <a:cs typeface="URW Gothic"/>
              </a:rPr>
              <a:t>large.</a:t>
            </a:r>
            <a:endParaRPr sz="1200">
              <a:latin typeface="URW Gothic"/>
              <a:cs typeface="URW Gothic"/>
            </a:endParaRPr>
          </a:p>
        </p:txBody>
      </p:sp>
      <p:sp>
        <p:nvSpPr>
          <p:cNvPr id="29" name="object 29"/>
          <p:cNvSpPr txBox="1"/>
          <p:nvPr/>
        </p:nvSpPr>
        <p:spPr>
          <a:xfrm>
            <a:off x="5570605" y="5193983"/>
            <a:ext cx="6087995" cy="1433085"/>
          </a:xfrm>
          <a:prstGeom prst="rect">
            <a:avLst/>
          </a:prstGeom>
        </p:spPr>
        <p:txBody>
          <a:bodyPr vert="horz" wrap="square" lIns="0" tIns="4445" rIns="0" bIns="0" rtlCol="0">
            <a:spAutoFit/>
          </a:bodyPr>
          <a:lstStyle/>
          <a:p>
            <a:pPr marL="24130" marR="1665564">
              <a:lnSpc>
                <a:spcPct val="105000"/>
              </a:lnSpc>
              <a:spcBef>
                <a:spcPts val="35"/>
              </a:spcBef>
            </a:pPr>
            <a:r>
              <a:rPr sz="2000" b="1" spc="11" dirty="0">
                <a:solidFill>
                  <a:srgbClr val="DAECFA"/>
                </a:solidFill>
                <a:latin typeface="Times New Roman" panose="02020603050405020304" pitchFamily="18" charset="0"/>
                <a:cs typeface="Times New Roman" panose="02020603050405020304" pitchFamily="18" charset="0"/>
              </a:rPr>
              <a:t>For </a:t>
            </a:r>
            <a:r>
              <a:rPr sz="2000" b="1" spc="-5" dirty="0">
                <a:solidFill>
                  <a:srgbClr val="DAECFA"/>
                </a:solidFill>
                <a:latin typeface="Times New Roman" panose="02020603050405020304" pitchFamily="18" charset="0"/>
                <a:cs typeface="Times New Roman" panose="02020603050405020304" pitchFamily="18" charset="0"/>
              </a:rPr>
              <a:t>spectrograms, </a:t>
            </a:r>
            <a:r>
              <a:rPr sz="2000" b="1" dirty="0">
                <a:solidFill>
                  <a:srgbClr val="DAECFA"/>
                </a:solidFill>
                <a:latin typeface="Times New Roman" panose="02020603050405020304" pitchFamily="18" charset="0"/>
                <a:cs typeface="Times New Roman" panose="02020603050405020304" pitchFamily="18" charset="0"/>
              </a:rPr>
              <a:t>time </a:t>
            </a:r>
            <a:r>
              <a:rPr sz="2000" b="1" spc="-11" dirty="0">
                <a:solidFill>
                  <a:srgbClr val="DAECFA"/>
                </a:solidFill>
                <a:latin typeface="Times New Roman" panose="02020603050405020304" pitchFamily="18" charset="0"/>
                <a:cs typeface="Times New Roman" panose="02020603050405020304" pitchFamily="18" charset="0"/>
              </a:rPr>
              <a:t>resolution </a:t>
            </a:r>
            <a:r>
              <a:rPr sz="2000" b="1" spc="-5" dirty="0">
                <a:solidFill>
                  <a:srgbClr val="DAECFA"/>
                </a:solidFill>
                <a:latin typeface="Times New Roman" panose="02020603050405020304" pitchFamily="18" charset="0"/>
                <a:cs typeface="Times New Roman" panose="02020603050405020304" pitchFamily="18" charset="0"/>
              </a:rPr>
              <a:t>and  </a:t>
            </a:r>
            <a:r>
              <a:rPr sz="2000" b="1" spc="5" dirty="0">
                <a:solidFill>
                  <a:srgbClr val="DAECFA"/>
                </a:solidFill>
                <a:latin typeface="Times New Roman" panose="02020603050405020304" pitchFamily="18" charset="0"/>
                <a:cs typeface="Times New Roman" panose="02020603050405020304" pitchFamily="18" charset="0"/>
              </a:rPr>
              <a:t>frequency </a:t>
            </a:r>
            <a:r>
              <a:rPr sz="2000" b="1" spc="-11" dirty="0">
                <a:solidFill>
                  <a:srgbClr val="DAECFA"/>
                </a:solidFill>
                <a:latin typeface="Times New Roman" panose="02020603050405020304" pitchFamily="18" charset="0"/>
                <a:cs typeface="Times New Roman" panose="02020603050405020304" pitchFamily="18" charset="0"/>
              </a:rPr>
              <a:t>resolution </a:t>
            </a:r>
            <a:r>
              <a:rPr sz="2000" b="1" dirty="0">
                <a:solidFill>
                  <a:srgbClr val="DAECFA"/>
                </a:solidFill>
                <a:latin typeface="Times New Roman" panose="02020603050405020304" pitchFamily="18" charset="0"/>
                <a:cs typeface="Times New Roman" panose="02020603050405020304" pitchFamily="18" charset="0"/>
              </a:rPr>
              <a:t>is </a:t>
            </a:r>
            <a:r>
              <a:rPr sz="2000" b="1" spc="11" dirty="0">
                <a:solidFill>
                  <a:srgbClr val="DAECFA"/>
                </a:solidFill>
                <a:latin typeface="Times New Roman" panose="02020603050405020304" pitchFamily="18" charset="0"/>
                <a:cs typeface="Times New Roman" panose="02020603050405020304" pitchFamily="18" charset="0"/>
              </a:rPr>
              <a:t>a</a:t>
            </a:r>
            <a:r>
              <a:rPr sz="2000" b="1" spc="51" dirty="0">
                <a:solidFill>
                  <a:srgbClr val="DAECFA"/>
                </a:solidFill>
                <a:latin typeface="Times New Roman" panose="02020603050405020304" pitchFamily="18" charset="0"/>
                <a:cs typeface="Times New Roman" panose="02020603050405020304" pitchFamily="18" charset="0"/>
              </a:rPr>
              <a:t> </a:t>
            </a:r>
            <a:r>
              <a:rPr sz="2000" b="1" spc="-11" dirty="0">
                <a:solidFill>
                  <a:srgbClr val="DAECFA"/>
                </a:solidFill>
                <a:latin typeface="Times New Roman" panose="02020603050405020304" pitchFamily="18" charset="0"/>
                <a:cs typeface="Times New Roman" panose="02020603050405020304" pitchFamily="18" charset="0"/>
              </a:rPr>
              <a:t>tradeoff.</a:t>
            </a:r>
            <a:endParaRPr sz="2000" dirty="0">
              <a:latin typeface="Times New Roman" panose="02020603050405020304" pitchFamily="18" charset="0"/>
              <a:cs typeface="Times New Roman" panose="02020603050405020304" pitchFamily="18" charset="0"/>
            </a:endParaRPr>
          </a:p>
          <a:p>
            <a:pPr marL="12700">
              <a:spcBef>
                <a:spcPts val="1275"/>
              </a:spcBef>
            </a:pPr>
            <a:r>
              <a:rPr sz="2000" b="1" spc="15" dirty="0">
                <a:solidFill>
                  <a:srgbClr val="B5DBF8"/>
                </a:solidFill>
                <a:latin typeface="Times New Roman" panose="02020603050405020304" pitchFamily="18" charset="0"/>
                <a:cs typeface="Times New Roman" panose="02020603050405020304" pitchFamily="18" charset="0"/>
              </a:rPr>
              <a:t>We</a:t>
            </a:r>
            <a:r>
              <a:rPr sz="2000" b="1" spc="-31" dirty="0">
                <a:solidFill>
                  <a:srgbClr val="B5DBF8"/>
                </a:solidFill>
                <a:latin typeface="Times New Roman" panose="02020603050405020304" pitchFamily="18" charset="0"/>
                <a:cs typeface="Times New Roman" panose="02020603050405020304" pitchFamily="18" charset="0"/>
              </a:rPr>
              <a:t> </a:t>
            </a:r>
            <a:r>
              <a:rPr sz="2000" b="1" spc="11" dirty="0">
                <a:solidFill>
                  <a:srgbClr val="B5DBF8"/>
                </a:solidFill>
                <a:latin typeface="Times New Roman" panose="02020603050405020304" pitchFamily="18" charset="0"/>
                <a:cs typeface="Times New Roman" panose="02020603050405020304" pitchFamily="18" charset="0"/>
              </a:rPr>
              <a:t>want</a:t>
            </a:r>
            <a:r>
              <a:rPr sz="2000" b="1" spc="-71" dirty="0">
                <a:solidFill>
                  <a:srgbClr val="B5DBF8"/>
                </a:solidFill>
                <a:latin typeface="Times New Roman" panose="02020603050405020304" pitchFamily="18" charset="0"/>
                <a:cs typeface="Times New Roman" panose="02020603050405020304" pitchFamily="18" charset="0"/>
              </a:rPr>
              <a:t> </a:t>
            </a:r>
            <a:r>
              <a:rPr sz="2000" b="1" spc="25" dirty="0">
                <a:solidFill>
                  <a:srgbClr val="B5DBF8"/>
                </a:solidFill>
                <a:latin typeface="Times New Roman" panose="02020603050405020304" pitchFamily="18" charset="0"/>
                <a:cs typeface="Times New Roman" panose="02020603050405020304" pitchFamily="18" charset="0"/>
              </a:rPr>
              <a:t>Smaller</a:t>
            </a:r>
            <a:r>
              <a:rPr sz="2000" b="1" spc="-169" dirty="0">
                <a:solidFill>
                  <a:srgbClr val="B5DBF8"/>
                </a:solidFill>
                <a:latin typeface="Times New Roman" panose="02020603050405020304" pitchFamily="18" charset="0"/>
                <a:cs typeface="Times New Roman" panose="02020603050405020304" pitchFamily="18" charset="0"/>
              </a:rPr>
              <a:t> </a:t>
            </a:r>
            <a:r>
              <a:rPr sz="2000" b="1" spc="15" dirty="0">
                <a:solidFill>
                  <a:srgbClr val="B5DBF8"/>
                </a:solidFill>
                <a:latin typeface="Times New Roman" panose="02020603050405020304" pitchFamily="18" charset="0"/>
                <a:cs typeface="Times New Roman" panose="02020603050405020304" pitchFamily="18" charset="0"/>
              </a:rPr>
              <a:t>D</a:t>
            </a:r>
            <a:r>
              <a:rPr sz="2000" b="1" spc="-40" dirty="0">
                <a:solidFill>
                  <a:srgbClr val="B5DBF8"/>
                </a:solidFill>
                <a:latin typeface="Times New Roman" panose="02020603050405020304" pitchFamily="18" charset="0"/>
                <a:cs typeface="Times New Roman" panose="02020603050405020304" pitchFamily="18" charset="0"/>
              </a:rPr>
              <a:t> </a:t>
            </a:r>
            <a:r>
              <a:rPr sz="2000" b="1" spc="5" dirty="0">
                <a:solidFill>
                  <a:srgbClr val="B5DBF8"/>
                </a:solidFill>
                <a:latin typeface="Times New Roman" panose="02020603050405020304" pitchFamily="18" charset="0"/>
                <a:cs typeface="Times New Roman" panose="02020603050405020304" pitchFamily="18" charset="0"/>
              </a:rPr>
              <a:t>without</a:t>
            </a:r>
            <a:r>
              <a:rPr sz="2000" b="1" spc="-71" dirty="0">
                <a:solidFill>
                  <a:srgbClr val="B5DBF8"/>
                </a:solidFill>
                <a:latin typeface="Times New Roman" panose="02020603050405020304" pitchFamily="18" charset="0"/>
                <a:cs typeface="Times New Roman" panose="02020603050405020304" pitchFamily="18" charset="0"/>
              </a:rPr>
              <a:t> </a:t>
            </a:r>
            <a:r>
              <a:rPr sz="2000" b="1" spc="11" dirty="0">
                <a:solidFill>
                  <a:srgbClr val="B5DBF8"/>
                </a:solidFill>
                <a:latin typeface="Times New Roman" panose="02020603050405020304" pitchFamily="18" charset="0"/>
                <a:cs typeface="Times New Roman" panose="02020603050405020304" pitchFamily="18" charset="0"/>
              </a:rPr>
              <a:t>losing</a:t>
            </a:r>
            <a:r>
              <a:rPr sz="2000" b="1" spc="-60" dirty="0">
                <a:solidFill>
                  <a:srgbClr val="B5DBF8"/>
                </a:solidFill>
                <a:latin typeface="Times New Roman" panose="02020603050405020304" pitchFamily="18" charset="0"/>
                <a:cs typeface="Times New Roman" panose="02020603050405020304" pitchFamily="18" charset="0"/>
              </a:rPr>
              <a:t> </a:t>
            </a:r>
            <a:r>
              <a:rPr sz="2000" b="1" spc="11" dirty="0">
                <a:solidFill>
                  <a:srgbClr val="B5DBF8"/>
                </a:solidFill>
                <a:latin typeface="Times New Roman" panose="02020603050405020304" pitchFamily="18" charset="0"/>
                <a:cs typeface="Times New Roman" panose="02020603050405020304" pitchFamily="18" charset="0"/>
              </a:rPr>
              <a:t>the</a:t>
            </a:r>
            <a:r>
              <a:rPr sz="2000" b="1" spc="-31" dirty="0">
                <a:solidFill>
                  <a:srgbClr val="B5DBF8"/>
                </a:solidFill>
                <a:latin typeface="Times New Roman" panose="02020603050405020304" pitchFamily="18" charset="0"/>
                <a:cs typeface="Times New Roman" panose="02020603050405020304" pitchFamily="18" charset="0"/>
              </a:rPr>
              <a:t> </a:t>
            </a:r>
            <a:r>
              <a:rPr sz="2000" b="1" spc="11" dirty="0">
                <a:solidFill>
                  <a:srgbClr val="B5DBF8"/>
                </a:solidFill>
                <a:latin typeface="Times New Roman" panose="02020603050405020304" pitchFamily="18" charset="0"/>
                <a:cs typeface="Times New Roman" panose="02020603050405020304" pitchFamily="18" charset="0"/>
              </a:rPr>
              <a:t>higher</a:t>
            </a:r>
            <a:r>
              <a:rPr sz="2000" b="1" spc="-20" dirty="0">
                <a:solidFill>
                  <a:srgbClr val="B5DBF8"/>
                </a:solidFill>
                <a:latin typeface="Times New Roman" panose="02020603050405020304" pitchFamily="18" charset="0"/>
                <a:cs typeface="Times New Roman" panose="02020603050405020304" pitchFamily="18" charset="0"/>
              </a:rPr>
              <a:t> </a:t>
            </a:r>
            <a:r>
              <a:rPr sz="2000" b="1" dirty="0">
                <a:solidFill>
                  <a:srgbClr val="B5DBF8"/>
                </a:solidFill>
                <a:latin typeface="Times New Roman" panose="02020603050405020304" pitchFamily="18" charset="0"/>
                <a:cs typeface="Times New Roman" panose="02020603050405020304" pitchFamily="18" charset="0"/>
              </a:rPr>
              <a:t>frequencies.</a:t>
            </a:r>
            <a:endParaRPr sz="2000" dirty="0">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60892" y="268496"/>
            <a:ext cx="10816708" cy="490519"/>
          </a:xfrm>
          <a:prstGeom prst="rect">
            <a:avLst/>
          </a:prstGeom>
        </p:spPr>
        <p:txBody>
          <a:bodyPr spcFirstLastPara="1" vert="horz" wrap="square" lIns="0" tIns="15875" rIns="0" bIns="0" rtlCol="0" anchor="t" anchorCtr="0">
            <a:spAutoFit/>
          </a:bodyPr>
          <a:lstStyle/>
          <a:p>
            <a:pPr marL="12700" algn="just">
              <a:spcBef>
                <a:spcPts val="125"/>
              </a:spcBef>
            </a:pPr>
            <a:r>
              <a:rPr sz="3000" dirty="0">
                <a:latin typeface="Castellar" panose="020A0402060406010301" pitchFamily="18" charset="77"/>
              </a:rPr>
              <a:t>Mel(</a:t>
            </a:r>
            <a:r>
              <a:rPr sz="3000" dirty="0" err="1">
                <a:latin typeface="Castellar" panose="020A0402060406010301" pitchFamily="18" charset="77"/>
              </a:rPr>
              <a:t>ody</a:t>
            </a:r>
            <a:r>
              <a:rPr sz="3000" dirty="0">
                <a:latin typeface="Castellar" panose="020A0402060406010301" pitchFamily="18" charset="77"/>
              </a:rPr>
              <a:t>)</a:t>
            </a:r>
            <a:r>
              <a:rPr sz="3000" spc="-95" dirty="0">
                <a:latin typeface="Castellar" panose="020A0402060406010301" pitchFamily="18" charset="77"/>
              </a:rPr>
              <a:t> </a:t>
            </a:r>
            <a:r>
              <a:rPr sz="3000" spc="11" dirty="0">
                <a:latin typeface="Castellar" panose="020A0402060406010301" pitchFamily="18" charset="77"/>
              </a:rPr>
              <a:t>Spectrogram:</a:t>
            </a:r>
            <a:endParaRPr sz="3000" dirty="0">
              <a:latin typeface="Castellar" panose="020A0402060406010301" pitchFamily="18" charset="77"/>
            </a:endParaRPr>
          </a:p>
        </p:txBody>
      </p:sp>
      <p:sp>
        <p:nvSpPr>
          <p:cNvPr id="3" name="object 3"/>
          <p:cNvSpPr txBox="1"/>
          <p:nvPr/>
        </p:nvSpPr>
        <p:spPr>
          <a:xfrm>
            <a:off x="460892" y="843983"/>
            <a:ext cx="10435708" cy="630109"/>
          </a:xfrm>
          <a:prstGeom prst="rect">
            <a:avLst/>
          </a:prstGeom>
        </p:spPr>
        <p:txBody>
          <a:bodyPr vert="horz" wrap="square" lIns="0" tIns="4445" rIns="0" bIns="0" rtlCol="0">
            <a:spAutoFit/>
          </a:bodyPr>
          <a:lstStyle/>
          <a:p>
            <a:pPr marL="12700" marR="5080" algn="just">
              <a:lnSpc>
                <a:spcPct val="104900"/>
              </a:lnSpc>
              <a:spcBef>
                <a:spcPts val="35"/>
              </a:spcBef>
            </a:pPr>
            <a:r>
              <a:rPr sz="2000" spc="-5" dirty="0">
                <a:solidFill>
                  <a:schemeClr val="bg1"/>
                </a:solidFill>
                <a:latin typeface="Times New Roman" panose="02020603050405020304" pitchFamily="18" charset="0"/>
                <a:cs typeface="Times New Roman" panose="02020603050405020304" pitchFamily="18" charset="0"/>
              </a:rPr>
              <a:t>Human </a:t>
            </a:r>
            <a:r>
              <a:rPr sz="2000" dirty="0">
                <a:solidFill>
                  <a:schemeClr val="bg1"/>
                </a:solidFill>
                <a:latin typeface="Times New Roman" panose="02020603050405020304" pitchFamily="18" charset="0"/>
                <a:cs typeface="Times New Roman" panose="02020603050405020304" pitchFamily="18" charset="0"/>
              </a:rPr>
              <a:t>perception </a:t>
            </a:r>
            <a:r>
              <a:rPr sz="2000" spc="5" dirty="0">
                <a:solidFill>
                  <a:schemeClr val="bg1"/>
                </a:solidFill>
                <a:latin typeface="Times New Roman" panose="02020603050405020304" pitchFamily="18" charset="0"/>
                <a:cs typeface="Times New Roman" panose="02020603050405020304" pitchFamily="18" charset="0"/>
              </a:rPr>
              <a:t>for </a:t>
            </a:r>
            <a:r>
              <a:rPr sz="2000" spc="-11" dirty="0">
                <a:solidFill>
                  <a:schemeClr val="bg1"/>
                </a:solidFill>
                <a:latin typeface="Times New Roman" panose="02020603050405020304" pitchFamily="18" charset="0"/>
                <a:cs typeface="Times New Roman" panose="02020603050405020304" pitchFamily="18" charset="0"/>
              </a:rPr>
              <a:t>audio </a:t>
            </a:r>
            <a:r>
              <a:rPr sz="2000" spc="5" dirty="0">
                <a:solidFill>
                  <a:schemeClr val="bg1"/>
                </a:solidFill>
                <a:latin typeface="Times New Roman" panose="02020603050405020304" pitchFamily="18" charset="0"/>
                <a:cs typeface="Times New Roman" panose="02020603050405020304" pitchFamily="18" charset="0"/>
              </a:rPr>
              <a:t>frequencies </a:t>
            </a:r>
            <a:r>
              <a:rPr sz="2000" spc="-5" dirty="0">
                <a:solidFill>
                  <a:schemeClr val="bg1"/>
                </a:solidFill>
                <a:latin typeface="Times New Roman" panose="02020603050405020304" pitchFamily="18" charset="0"/>
                <a:cs typeface="Times New Roman" panose="02020603050405020304" pitchFamily="18" charset="0"/>
              </a:rPr>
              <a:t>and </a:t>
            </a:r>
            <a:r>
              <a:rPr sz="2000" spc="-11" dirty="0">
                <a:solidFill>
                  <a:schemeClr val="bg1"/>
                </a:solidFill>
                <a:latin typeface="Times New Roman" panose="02020603050405020304" pitchFamily="18" charset="0"/>
                <a:cs typeface="Times New Roman" panose="02020603050405020304" pitchFamily="18" charset="0"/>
              </a:rPr>
              <a:t>audio </a:t>
            </a:r>
            <a:r>
              <a:rPr sz="2000" spc="-5" dirty="0">
                <a:solidFill>
                  <a:schemeClr val="bg1"/>
                </a:solidFill>
                <a:latin typeface="Times New Roman" panose="02020603050405020304" pitchFamily="18" charset="0"/>
                <a:cs typeface="Times New Roman" panose="02020603050405020304" pitchFamily="18" charset="0"/>
              </a:rPr>
              <a:t>gain </a:t>
            </a:r>
            <a:r>
              <a:rPr sz="2000" dirty="0">
                <a:solidFill>
                  <a:schemeClr val="bg1"/>
                </a:solidFill>
                <a:latin typeface="Times New Roman" panose="02020603050405020304" pitchFamily="18" charset="0"/>
                <a:cs typeface="Times New Roman" panose="02020603050405020304" pitchFamily="18" charset="0"/>
              </a:rPr>
              <a:t>is non-linear in </a:t>
            </a:r>
            <a:r>
              <a:rPr sz="2000" spc="-11" dirty="0">
                <a:solidFill>
                  <a:schemeClr val="bg1"/>
                </a:solidFill>
                <a:latin typeface="Times New Roman" panose="02020603050405020304" pitchFamily="18" charset="0"/>
                <a:cs typeface="Times New Roman" panose="02020603050405020304" pitchFamily="18" charset="0"/>
              </a:rPr>
              <a:t>nature. </a:t>
            </a:r>
            <a:r>
              <a:rPr sz="2000" dirty="0">
                <a:solidFill>
                  <a:schemeClr val="bg1"/>
                </a:solidFill>
                <a:latin typeface="Times New Roman" panose="02020603050405020304" pitchFamily="18" charset="0"/>
                <a:cs typeface="Times New Roman" panose="02020603050405020304" pitchFamily="18" charset="0"/>
              </a:rPr>
              <a:t>Spectrogram </a:t>
            </a:r>
            <a:r>
              <a:rPr sz="2000" spc="-5" dirty="0">
                <a:solidFill>
                  <a:schemeClr val="bg1"/>
                </a:solidFill>
                <a:latin typeface="Times New Roman" panose="02020603050405020304" pitchFamily="18" charset="0"/>
                <a:cs typeface="Times New Roman" panose="02020603050405020304" pitchFamily="18" charset="0"/>
              </a:rPr>
              <a:t>captures the </a:t>
            </a:r>
            <a:r>
              <a:rPr sz="2000" dirty="0">
                <a:solidFill>
                  <a:schemeClr val="bg1"/>
                </a:solidFill>
                <a:latin typeface="Times New Roman" panose="02020603050405020304" pitchFamily="18" charset="0"/>
                <a:cs typeface="Times New Roman" panose="02020603050405020304" pitchFamily="18" charset="0"/>
              </a:rPr>
              <a:t>linear scale.  </a:t>
            </a:r>
            <a:r>
              <a:rPr sz="2000" spc="5" dirty="0">
                <a:solidFill>
                  <a:schemeClr val="bg1"/>
                </a:solidFill>
                <a:latin typeface="Times New Roman" panose="02020603050405020304" pitchFamily="18" charset="0"/>
                <a:cs typeface="Times New Roman" panose="02020603050405020304" pitchFamily="18" charset="0"/>
              </a:rPr>
              <a:t>So, </a:t>
            </a:r>
            <a:r>
              <a:rPr sz="2000" spc="-5" dirty="0">
                <a:solidFill>
                  <a:schemeClr val="bg1"/>
                </a:solidFill>
                <a:latin typeface="Times New Roman" panose="02020603050405020304" pitchFamily="18" charset="0"/>
                <a:cs typeface="Times New Roman" panose="02020603050405020304" pitchFamily="18" charset="0"/>
              </a:rPr>
              <a:t>MEL-Spectrogram </a:t>
            </a:r>
            <a:r>
              <a:rPr sz="2000" dirty="0">
                <a:solidFill>
                  <a:schemeClr val="bg1"/>
                </a:solidFill>
                <a:latin typeface="Times New Roman" panose="02020603050405020304" pitchFamily="18" charset="0"/>
                <a:cs typeface="Times New Roman" panose="02020603050405020304" pitchFamily="18" charset="0"/>
              </a:rPr>
              <a:t>rescales </a:t>
            </a:r>
            <a:r>
              <a:rPr sz="2000" spc="-5" dirty="0">
                <a:solidFill>
                  <a:schemeClr val="bg1"/>
                </a:solidFill>
                <a:latin typeface="Times New Roman" panose="02020603050405020304" pitchFamily="18" charset="0"/>
                <a:cs typeface="Times New Roman" panose="02020603050405020304" pitchFamily="18" charset="0"/>
              </a:rPr>
              <a:t>the </a:t>
            </a:r>
            <a:r>
              <a:rPr sz="2000" spc="5" dirty="0">
                <a:solidFill>
                  <a:schemeClr val="bg1"/>
                </a:solidFill>
                <a:latin typeface="Times New Roman" panose="02020603050405020304" pitchFamily="18" charset="0"/>
                <a:cs typeface="Times New Roman" panose="02020603050405020304" pitchFamily="18" charset="0"/>
              </a:rPr>
              <a:t>frequency </a:t>
            </a:r>
            <a:r>
              <a:rPr sz="2000" dirty="0">
                <a:solidFill>
                  <a:schemeClr val="bg1"/>
                </a:solidFill>
                <a:latin typeface="Times New Roman" panose="02020603050405020304" pitchFamily="18" charset="0"/>
                <a:cs typeface="Times New Roman" panose="02020603050405020304" pitchFamily="18" charset="0"/>
              </a:rPr>
              <a:t>axis </a:t>
            </a:r>
            <a:r>
              <a:rPr sz="2000" spc="-11" dirty="0">
                <a:solidFill>
                  <a:schemeClr val="bg1"/>
                </a:solidFill>
                <a:latin typeface="Times New Roman" panose="02020603050405020304" pitchFamily="18" charset="0"/>
                <a:cs typeface="Times New Roman" panose="02020603050405020304" pitchFamily="18" charset="0"/>
              </a:rPr>
              <a:t>using</a:t>
            </a:r>
            <a:r>
              <a:rPr sz="2000" spc="145" dirty="0">
                <a:solidFill>
                  <a:schemeClr val="bg1"/>
                </a:solidFill>
                <a:latin typeface="Times New Roman" panose="02020603050405020304" pitchFamily="18" charset="0"/>
                <a:cs typeface="Times New Roman" panose="02020603050405020304" pitchFamily="18" charset="0"/>
              </a:rPr>
              <a:t> </a:t>
            </a:r>
            <a:r>
              <a:rPr sz="2000" spc="11" dirty="0" err="1">
                <a:solidFill>
                  <a:schemeClr val="bg1"/>
                </a:solidFill>
                <a:latin typeface="Times New Roman" panose="02020603050405020304" pitchFamily="18" charset="0"/>
                <a:cs typeface="Times New Roman" panose="02020603050405020304" pitchFamily="18" charset="0"/>
              </a:rPr>
              <a:t>mel</a:t>
            </a:r>
            <a:r>
              <a:rPr sz="2000" spc="11" dirty="0">
                <a:solidFill>
                  <a:schemeClr val="bg1"/>
                </a:solidFill>
                <a:latin typeface="Times New Roman" panose="02020603050405020304" pitchFamily="18" charset="0"/>
                <a:cs typeface="Times New Roman" panose="02020603050405020304" pitchFamily="18" charset="0"/>
              </a:rPr>
              <a:t>-scale.</a:t>
            </a:r>
            <a:endParaRPr sz="2000" dirty="0">
              <a:solidFill>
                <a:schemeClr val="bg1"/>
              </a:solidFill>
              <a:latin typeface="Times New Roman" panose="02020603050405020304" pitchFamily="18" charset="0"/>
              <a:cs typeface="Times New Roman" panose="02020603050405020304" pitchFamily="18" charset="0"/>
            </a:endParaRPr>
          </a:p>
        </p:txBody>
      </p:sp>
      <p:sp>
        <p:nvSpPr>
          <p:cNvPr id="4" name="object 4"/>
          <p:cNvSpPr/>
          <p:nvPr/>
        </p:nvSpPr>
        <p:spPr>
          <a:xfrm>
            <a:off x="561980" y="1933576"/>
            <a:ext cx="6067425" cy="1314323"/>
          </a:xfrm>
          <a:prstGeom prst="rect">
            <a:avLst/>
          </a:prstGeom>
          <a:blipFill>
            <a:blip r:embed="rId2" cstate="print"/>
            <a:stretch>
              <a:fillRect/>
            </a:stretch>
          </a:blipFill>
        </p:spPr>
        <p:txBody>
          <a:bodyPr wrap="square" lIns="0" tIns="0" rIns="0" bIns="0" rtlCol="0"/>
          <a:lstStyle/>
          <a:p>
            <a:endParaRPr/>
          </a:p>
        </p:txBody>
      </p:sp>
      <p:sp>
        <p:nvSpPr>
          <p:cNvPr id="5" name="object 5"/>
          <p:cNvSpPr txBox="1"/>
          <p:nvPr/>
        </p:nvSpPr>
        <p:spPr>
          <a:xfrm>
            <a:off x="2132967" y="2687256"/>
            <a:ext cx="209551" cy="185307"/>
          </a:xfrm>
          <a:prstGeom prst="rect">
            <a:avLst/>
          </a:prstGeom>
        </p:spPr>
        <p:txBody>
          <a:bodyPr vert="horz" wrap="square" lIns="0" tIns="15875" rIns="0" bIns="0" rtlCol="0">
            <a:spAutoFit/>
          </a:bodyPr>
          <a:lstStyle/>
          <a:p>
            <a:pPr marL="12700">
              <a:spcBef>
                <a:spcPts val="125"/>
              </a:spcBef>
            </a:pPr>
            <a:r>
              <a:rPr sz="1100" b="1" spc="5">
                <a:solidFill>
                  <a:srgbClr val="FF0000"/>
                </a:solidFill>
                <a:latin typeface="Gothic Uralic"/>
                <a:cs typeface="Gothic Uralic"/>
              </a:rPr>
              <a:t>A4</a:t>
            </a:r>
            <a:endParaRPr sz="1100">
              <a:latin typeface="Gothic Uralic"/>
              <a:cs typeface="Gothic Uralic"/>
            </a:endParaRPr>
          </a:p>
        </p:txBody>
      </p:sp>
      <p:sp>
        <p:nvSpPr>
          <p:cNvPr id="6" name="object 6"/>
          <p:cNvSpPr txBox="1"/>
          <p:nvPr/>
        </p:nvSpPr>
        <p:spPr>
          <a:xfrm>
            <a:off x="4034793" y="2667952"/>
            <a:ext cx="209551" cy="185307"/>
          </a:xfrm>
          <a:prstGeom prst="rect">
            <a:avLst/>
          </a:prstGeom>
        </p:spPr>
        <p:txBody>
          <a:bodyPr vert="horz" wrap="square" lIns="0" tIns="15875" rIns="0" bIns="0" rtlCol="0">
            <a:spAutoFit/>
          </a:bodyPr>
          <a:lstStyle/>
          <a:p>
            <a:pPr marL="12700">
              <a:spcBef>
                <a:spcPts val="125"/>
              </a:spcBef>
            </a:pPr>
            <a:r>
              <a:rPr sz="1100" b="1" spc="5">
                <a:solidFill>
                  <a:srgbClr val="00AF50"/>
                </a:solidFill>
                <a:latin typeface="Gothic Uralic"/>
                <a:cs typeface="Gothic Uralic"/>
              </a:rPr>
              <a:t>A5</a:t>
            </a:r>
            <a:endParaRPr sz="1100">
              <a:latin typeface="Gothic Uralic"/>
              <a:cs typeface="Gothic Uralic"/>
            </a:endParaRPr>
          </a:p>
        </p:txBody>
      </p:sp>
      <p:sp>
        <p:nvSpPr>
          <p:cNvPr id="7" name="object 7"/>
          <p:cNvSpPr txBox="1"/>
          <p:nvPr/>
        </p:nvSpPr>
        <p:spPr>
          <a:xfrm>
            <a:off x="5984625" y="2667952"/>
            <a:ext cx="209551" cy="185307"/>
          </a:xfrm>
          <a:prstGeom prst="rect">
            <a:avLst/>
          </a:prstGeom>
        </p:spPr>
        <p:txBody>
          <a:bodyPr vert="horz" wrap="square" lIns="0" tIns="15875" rIns="0" bIns="0" rtlCol="0">
            <a:spAutoFit/>
          </a:bodyPr>
          <a:lstStyle/>
          <a:p>
            <a:pPr marL="12700">
              <a:spcBef>
                <a:spcPts val="125"/>
              </a:spcBef>
            </a:pPr>
            <a:r>
              <a:rPr sz="1100" b="1" spc="5">
                <a:solidFill>
                  <a:srgbClr val="1380D1"/>
                </a:solidFill>
                <a:latin typeface="Gothic Uralic"/>
                <a:cs typeface="Gothic Uralic"/>
              </a:rPr>
              <a:t>A6</a:t>
            </a:r>
            <a:endParaRPr sz="1100">
              <a:latin typeface="Gothic Uralic"/>
              <a:cs typeface="Gothic Uralic"/>
            </a:endParaRPr>
          </a:p>
        </p:txBody>
      </p:sp>
      <p:sp>
        <p:nvSpPr>
          <p:cNvPr id="8" name="object 8"/>
          <p:cNvSpPr txBox="1"/>
          <p:nvPr/>
        </p:nvSpPr>
        <p:spPr>
          <a:xfrm>
            <a:off x="1968755" y="3392487"/>
            <a:ext cx="462915" cy="185307"/>
          </a:xfrm>
          <a:prstGeom prst="rect">
            <a:avLst/>
          </a:prstGeom>
        </p:spPr>
        <p:txBody>
          <a:bodyPr vert="horz" wrap="square" lIns="0" tIns="15875" rIns="0" bIns="0" rtlCol="0">
            <a:spAutoFit/>
          </a:bodyPr>
          <a:lstStyle/>
          <a:p>
            <a:pPr marL="12700">
              <a:spcBef>
                <a:spcPts val="125"/>
              </a:spcBef>
            </a:pPr>
            <a:r>
              <a:rPr sz="1100" b="1" spc="-11">
                <a:solidFill>
                  <a:srgbClr val="FF0000"/>
                </a:solidFill>
                <a:latin typeface="Gothic Uralic"/>
                <a:cs typeface="Gothic Uralic"/>
              </a:rPr>
              <a:t>440</a:t>
            </a:r>
            <a:r>
              <a:rPr sz="1100" b="1" spc="-40">
                <a:solidFill>
                  <a:srgbClr val="FF0000"/>
                </a:solidFill>
                <a:latin typeface="Gothic Uralic"/>
                <a:cs typeface="Gothic Uralic"/>
              </a:rPr>
              <a:t> </a:t>
            </a:r>
            <a:r>
              <a:rPr sz="1100" b="1" spc="5">
                <a:solidFill>
                  <a:srgbClr val="FF0000"/>
                </a:solidFill>
                <a:latin typeface="Gothic Uralic"/>
                <a:cs typeface="Gothic Uralic"/>
              </a:rPr>
              <a:t>Hz</a:t>
            </a:r>
            <a:endParaRPr sz="1100">
              <a:latin typeface="Gothic Uralic"/>
              <a:cs typeface="Gothic Uralic"/>
            </a:endParaRPr>
          </a:p>
        </p:txBody>
      </p:sp>
      <p:sp>
        <p:nvSpPr>
          <p:cNvPr id="9" name="object 9"/>
          <p:cNvSpPr txBox="1"/>
          <p:nvPr/>
        </p:nvSpPr>
        <p:spPr>
          <a:xfrm>
            <a:off x="3947796" y="3392487"/>
            <a:ext cx="462915" cy="185307"/>
          </a:xfrm>
          <a:prstGeom prst="rect">
            <a:avLst/>
          </a:prstGeom>
        </p:spPr>
        <p:txBody>
          <a:bodyPr vert="horz" wrap="square" lIns="0" tIns="15875" rIns="0" bIns="0" rtlCol="0">
            <a:spAutoFit/>
          </a:bodyPr>
          <a:lstStyle/>
          <a:p>
            <a:pPr marL="12700">
              <a:spcBef>
                <a:spcPts val="125"/>
              </a:spcBef>
            </a:pPr>
            <a:r>
              <a:rPr sz="1100" b="1" spc="-11">
                <a:solidFill>
                  <a:srgbClr val="00AF50"/>
                </a:solidFill>
                <a:latin typeface="Gothic Uralic"/>
                <a:cs typeface="Gothic Uralic"/>
              </a:rPr>
              <a:t>880</a:t>
            </a:r>
            <a:r>
              <a:rPr sz="1100" b="1" spc="-40">
                <a:solidFill>
                  <a:srgbClr val="00AF50"/>
                </a:solidFill>
                <a:latin typeface="Gothic Uralic"/>
                <a:cs typeface="Gothic Uralic"/>
              </a:rPr>
              <a:t> </a:t>
            </a:r>
            <a:r>
              <a:rPr sz="1100" b="1" spc="5">
                <a:solidFill>
                  <a:srgbClr val="00AF50"/>
                </a:solidFill>
                <a:latin typeface="Gothic Uralic"/>
                <a:cs typeface="Gothic Uralic"/>
              </a:rPr>
              <a:t>Hz</a:t>
            </a:r>
            <a:endParaRPr sz="1100">
              <a:latin typeface="Gothic Uralic"/>
              <a:cs typeface="Gothic Uralic"/>
            </a:endParaRPr>
          </a:p>
        </p:txBody>
      </p:sp>
      <p:sp>
        <p:nvSpPr>
          <p:cNvPr id="10" name="object 10"/>
          <p:cNvSpPr txBox="1"/>
          <p:nvPr/>
        </p:nvSpPr>
        <p:spPr>
          <a:xfrm>
            <a:off x="5800982" y="3363848"/>
            <a:ext cx="541020" cy="185307"/>
          </a:xfrm>
          <a:prstGeom prst="rect">
            <a:avLst/>
          </a:prstGeom>
        </p:spPr>
        <p:txBody>
          <a:bodyPr vert="horz" wrap="square" lIns="0" tIns="15875" rIns="0" bIns="0" rtlCol="0">
            <a:spAutoFit/>
          </a:bodyPr>
          <a:lstStyle/>
          <a:p>
            <a:pPr marL="12700">
              <a:spcBef>
                <a:spcPts val="125"/>
              </a:spcBef>
            </a:pPr>
            <a:r>
              <a:rPr sz="1100" b="1" spc="-11">
                <a:solidFill>
                  <a:srgbClr val="8FC8F4"/>
                </a:solidFill>
                <a:latin typeface="Gothic Uralic"/>
                <a:cs typeface="Gothic Uralic"/>
              </a:rPr>
              <a:t>1760</a:t>
            </a:r>
            <a:r>
              <a:rPr sz="1100" b="1" spc="-35">
                <a:solidFill>
                  <a:srgbClr val="8FC8F4"/>
                </a:solidFill>
                <a:latin typeface="Gothic Uralic"/>
                <a:cs typeface="Gothic Uralic"/>
              </a:rPr>
              <a:t> </a:t>
            </a:r>
            <a:r>
              <a:rPr sz="1100" b="1" spc="5">
                <a:solidFill>
                  <a:srgbClr val="8FC8F4"/>
                </a:solidFill>
                <a:latin typeface="Gothic Uralic"/>
                <a:cs typeface="Gothic Uralic"/>
              </a:rPr>
              <a:t>Hz</a:t>
            </a:r>
            <a:endParaRPr sz="1100">
              <a:latin typeface="Gothic Uralic"/>
              <a:cs typeface="Gothic Uralic"/>
            </a:endParaRPr>
          </a:p>
        </p:txBody>
      </p:sp>
      <p:grpSp>
        <p:nvGrpSpPr>
          <p:cNvPr id="11" name="object 11"/>
          <p:cNvGrpSpPr/>
          <p:nvPr/>
        </p:nvGrpSpPr>
        <p:grpSpPr>
          <a:xfrm>
            <a:off x="7161279" y="1998727"/>
            <a:ext cx="4356100" cy="1203325"/>
            <a:chOff x="7161276" y="1998726"/>
            <a:chExt cx="4356100" cy="1203325"/>
          </a:xfrm>
        </p:grpSpPr>
        <p:sp>
          <p:nvSpPr>
            <p:cNvPr id="12" name="object 12"/>
            <p:cNvSpPr/>
            <p:nvPr/>
          </p:nvSpPr>
          <p:spPr>
            <a:xfrm>
              <a:off x="7167626" y="2005076"/>
              <a:ext cx="4343400" cy="1190625"/>
            </a:xfrm>
            <a:custGeom>
              <a:avLst/>
              <a:gdLst/>
              <a:ahLst/>
              <a:cxnLst/>
              <a:rect l="l" t="t" r="r" b="b"/>
              <a:pathLst>
                <a:path w="4343400" h="1190625">
                  <a:moveTo>
                    <a:pt x="4343400" y="0"/>
                  </a:moveTo>
                  <a:lnTo>
                    <a:pt x="0" y="0"/>
                  </a:lnTo>
                  <a:lnTo>
                    <a:pt x="0" y="1190625"/>
                  </a:lnTo>
                  <a:lnTo>
                    <a:pt x="4343400" y="1190625"/>
                  </a:lnTo>
                  <a:lnTo>
                    <a:pt x="4343400" y="0"/>
                  </a:lnTo>
                  <a:close/>
                </a:path>
              </a:pathLst>
            </a:custGeom>
            <a:solidFill>
              <a:srgbClr val="DAECFA"/>
            </a:solidFill>
          </p:spPr>
          <p:txBody>
            <a:bodyPr wrap="square" lIns="0" tIns="0" rIns="0" bIns="0" rtlCol="0"/>
            <a:lstStyle/>
            <a:p>
              <a:endParaRPr/>
            </a:p>
          </p:txBody>
        </p:sp>
        <p:sp>
          <p:nvSpPr>
            <p:cNvPr id="13" name="object 13"/>
            <p:cNvSpPr/>
            <p:nvPr/>
          </p:nvSpPr>
          <p:spPr>
            <a:xfrm>
              <a:off x="7167626" y="2005076"/>
              <a:ext cx="4343400" cy="1190625"/>
            </a:xfrm>
            <a:custGeom>
              <a:avLst/>
              <a:gdLst/>
              <a:ahLst/>
              <a:cxnLst/>
              <a:rect l="l" t="t" r="r" b="b"/>
              <a:pathLst>
                <a:path w="4343400" h="1190625">
                  <a:moveTo>
                    <a:pt x="0" y="1190625"/>
                  </a:moveTo>
                  <a:lnTo>
                    <a:pt x="4343400" y="1190625"/>
                  </a:lnTo>
                  <a:lnTo>
                    <a:pt x="4343400" y="0"/>
                  </a:lnTo>
                  <a:lnTo>
                    <a:pt x="0" y="0"/>
                  </a:lnTo>
                  <a:lnTo>
                    <a:pt x="0" y="1190625"/>
                  </a:lnTo>
                  <a:close/>
                </a:path>
              </a:pathLst>
            </a:custGeom>
            <a:ln w="12700">
              <a:solidFill>
                <a:srgbClr val="6A1A68"/>
              </a:solidFill>
            </a:ln>
          </p:spPr>
          <p:txBody>
            <a:bodyPr wrap="square" lIns="0" tIns="0" rIns="0" bIns="0" rtlCol="0"/>
            <a:lstStyle/>
            <a:p>
              <a:endParaRPr/>
            </a:p>
          </p:txBody>
        </p:sp>
        <p:sp>
          <p:nvSpPr>
            <p:cNvPr id="14" name="object 14"/>
            <p:cNvSpPr/>
            <p:nvPr/>
          </p:nvSpPr>
          <p:spPr>
            <a:xfrm>
              <a:off x="7334250" y="2400300"/>
              <a:ext cx="4000500" cy="400050"/>
            </a:xfrm>
            <a:prstGeom prst="rect">
              <a:avLst/>
            </a:prstGeom>
            <a:blipFill>
              <a:blip r:embed="rId3" cstate="print"/>
              <a:stretch>
                <a:fillRect/>
              </a:stretch>
            </a:blipFill>
          </p:spPr>
          <p:txBody>
            <a:bodyPr wrap="square" lIns="0" tIns="0" rIns="0" bIns="0" rtlCol="0"/>
            <a:lstStyle/>
            <a:p>
              <a:endParaRPr/>
            </a:p>
          </p:txBody>
        </p:sp>
      </p:grpSp>
      <p:sp>
        <p:nvSpPr>
          <p:cNvPr id="15" name="object 15"/>
          <p:cNvSpPr txBox="1"/>
          <p:nvPr/>
        </p:nvSpPr>
        <p:spPr>
          <a:xfrm>
            <a:off x="456186" y="3890566"/>
            <a:ext cx="10689591" cy="566822"/>
          </a:xfrm>
          <a:prstGeom prst="rect">
            <a:avLst/>
          </a:prstGeom>
        </p:spPr>
        <p:txBody>
          <a:bodyPr vert="horz" wrap="square" lIns="0" tIns="27940" rIns="0" bIns="0" rtlCol="0">
            <a:spAutoFit/>
          </a:bodyPr>
          <a:lstStyle/>
          <a:p>
            <a:pPr marL="12700" marR="5080" algn="just">
              <a:lnSpc>
                <a:spcPts val="2100"/>
              </a:lnSpc>
              <a:spcBef>
                <a:spcPts val="220"/>
              </a:spcBef>
            </a:pPr>
            <a:r>
              <a:rPr sz="2000" spc="-20" dirty="0">
                <a:solidFill>
                  <a:schemeClr val="bg1"/>
                </a:solidFill>
                <a:latin typeface="Times New Roman" panose="02020603050405020304" pitchFamily="18" charset="0"/>
                <a:cs typeface="Times New Roman" panose="02020603050405020304" pitchFamily="18" charset="0"/>
              </a:rPr>
              <a:t>Another </a:t>
            </a:r>
            <a:r>
              <a:rPr sz="2000" dirty="0">
                <a:solidFill>
                  <a:schemeClr val="bg1"/>
                </a:solidFill>
                <a:latin typeface="Times New Roman" panose="02020603050405020304" pitchFamily="18" charset="0"/>
                <a:cs typeface="Times New Roman" panose="02020603050405020304" pitchFamily="18" charset="0"/>
              </a:rPr>
              <a:t>type </a:t>
            </a:r>
            <a:r>
              <a:rPr sz="2000" spc="-15" dirty="0">
                <a:solidFill>
                  <a:schemeClr val="bg1"/>
                </a:solidFill>
                <a:latin typeface="Times New Roman" panose="02020603050405020304" pitchFamily="18" charset="0"/>
                <a:cs typeface="Times New Roman" panose="02020603050405020304" pitchFamily="18" charset="0"/>
              </a:rPr>
              <a:t>of </a:t>
            </a:r>
            <a:r>
              <a:rPr sz="2000" spc="-11" dirty="0">
                <a:solidFill>
                  <a:schemeClr val="bg1"/>
                </a:solidFill>
                <a:latin typeface="Times New Roman" panose="02020603050405020304" pitchFamily="18" charset="0"/>
                <a:cs typeface="Times New Roman" panose="02020603050405020304" pitchFamily="18" charset="0"/>
              </a:rPr>
              <a:t>features </a:t>
            </a:r>
            <a:r>
              <a:rPr sz="2000" spc="-15" dirty="0">
                <a:solidFill>
                  <a:schemeClr val="bg1"/>
                </a:solidFill>
                <a:latin typeface="Times New Roman" panose="02020603050405020304" pitchFamily="18" charset="0"/>
                <a:cs typeface="Times New Roman" panose="02020603050405020304" pitchFamily="18" charset="0"/>
              </a:rPr>
              <a:t>which </a:t>
            </a:r>
            <a:r>
              <a:rPr sz="2000" spc="-11" dirty="0">
                <a:solidFill>
                  <a:schemeClr val="bg1"/>
                </a:solidFill>
                <a:latin typeface="Times New Roman" panose="02020603050405020304" pitchFamily="18" charset="0"/>
                <a:cs typeface="Times New Roman" panose="02020603050405020304" pitchFamily="18" charset="0"/>
              </a:rPr>
              <a:t>has </a:t>
            </a:r>
            <a:r>
              <a:rPr sz="2000" spc="-5" dirty="0">
                <a:solidFill>
                  <a:schemeClr val="bg1"/>
                </a:solidFill>
                <a:latin typeface="Times New Roman" panose="02020603050405020304" pitchFamily="18" charset="0"/>
                <a:cs typeface="Times New Roman" panose="02020603050405020304" pitchFamily="18" charset="0"/>
              </a:rPr>
              <a:t>low </a:t>
            </a:r>
            <a:r>
              <a:rPr sz="2000" dirty="0">
                <a:solidFill>
                  <a:schemeClr val="bg1"/>
                </a:solidFill>
                <a:latin typeface="Times New Roman" panose="02020603050405020304" pitchFamily="18" charset="0"/>
                <a:cs typeface="Times New Roman" panose="02020603050405020304" pitchFamily="18" charset="0"/>
              </a:rPr>
              <a:t>dimensionality </a:t>
            </a:r>
            <a:r>
              <a:rPr sz="2000" spc="5" dirty="0">
                <a:solidFill>
                  <a:schemeClr val="bg1"/>
                </a:solidFill>
                <a:latin typeface="Times New Roman" panose="02020603050405020304" pitchFamily="18" charset="0"/>
                <a:cs typeface="Times New Roman" panose="02020603050405020304" pitchFamily="18" charset="0"/>
              </a:rPr>
              <a:t>is </a:t>
            </a:r>
            <a:r>
              <a:rPr sz="2000" spc="20" dirty="0">
                <a:solidFill>
                  <a:schemeClr val="bg1"/>
                </a:solidFill>
                <a:latin typeface="Times New Roman" panose="02020603050405020304" pitchFamily="18" charset="0"/>
                <a:cs typeface="Times New Roman" panose="02020603050405020304" pitchFamily="18" charset="0"/>
              </a:rPr>
              <a:t>MFCC </a:t>
            </a:r>
            <a:r>
              <a:rPr sz="2000" spc="-5" dirty="0">
                <a:solidFill>
                  <a:schemeClr val="bg1"/>
                </a:solidFill>
                <a:latin typeface="Times New Roman" panose="02020603050405020304" pitchFamily="18" charset="0"/>
                <a:cs typeface="Times New Roman" panose="02020603050405020304" pitchFamily="18" charset="0"/>
              </a:rPr>
              <a:t>features. </a:t>
            </a:r>
            <a:r>
              <a:rPr sz="2000" spc="11" dirty="0">
                <a:solidFill>
                  <a:schemeClr val="bg1"/>
                </a:solidFill>
                <a:latin typeface="Times New Roman" panose="02020603050405020304" pitchFamily="18" charset="0"/>
                <a:cs typeface="Times New Roman" panose="02020603050405020304" pitchFamily="18" charset="0"/>
              </a:rPr>
              <a:t>It </a:t>
            </a:r>
            <a:r>
              <a:rPr sz="2000" spc="-5" dirty="0">
                <a:solidFill>
                  <a:schemeClr val="bg1"/>
                </a:solidFill>
                <a:latin typeface="Times New Roman" panose="02020603050405020304" pitchFamily="18" charset="0"/>
                <a:cs typeface="Times New Roman" panose="02020603050405020304" pitchFamily="18" charset="0"/>
              </a:rPr>
              <a:t>emerged </a:t>
            </a:r>
            <a:r>
              <a:rPr sz="2000" dirty="0">
                <a:solidFill>
                  <a:schemeClr val="bg1"/>
                </a:solidFill>
                <a:latin typeface="Times New Roman" panose="02020603050405020304" pitchFamily="18" charset="0"/>
                <a:cs typeface="Times New Roman" panose="02020603050405020304" pitchFamily="18" charset="0"/>
              </a:rPr>
              <a:t>from </a:t>
            </a:r>
            <a:r>
              <a:rPr sz="2000" spc="-11" dirty="0">
                <a:solidFill>
                  <a:schemeClr val="bg1"/>
                </a:solidFill>
                <a:latin typeface="Times New Roman" panose="02020603050405020304" pitchFamily="18" charset="0"/>
                <a:cs typeface="Times New Roman" panose="02020603050405020304" pitchFamily="18" charset="0"/>
              </a:rPr>
              <a:t>speech  </a:t>
            </a:r>
            <a:r>
              <a:rPr sz="2000" spc="-5" dirty="0">
                <a:solidFill>
                  <a:schemeClr val="bg1"/>
                </a:solidFill>
                <a:latin typeface="Times New Roman" panose="02020603050405020304" pitchFamily="18" charset="0"/>
                <a:cs typeface="Times New Roman" panose="02020603050405020304" pitchFamily="18" charset="0"/>
              </a:rPr>
              <a:t>processing </a:t>
            </a:r>
            <a:r>
              <a:rPr sz="2000" dirty="0">
                <a:solidFill>
                  <a:schemeClr val="bg1"/>
                </a:solidFill>
                <a:latin typeface="Times New Roman" panose="02020603050405020304" pitchFamily="18" charset="0"/>
                <a:cs typeface="Times New Roman" panose="02020603050405020304" pitchFamily="18" charset="0"/>
              </a:rPr>
              <a:t>domain. </a:t>
            </a:r>
            <a:r>
              <a:rPr sz="2000" spc="11" dirty="0">
                <a:solidFill>
                  <a:schemeClr val="bg1"/>
                </a:solidFill>
                <a:latin typeface="Times New Roman" panose="02020603050405020304" pitchFamily="18" charset="0"/>
                <a:cs typeface="Times New Roman" panose="02020603050405020304" pitchFamily="18" charset="0"/>
              </a:rPr>
              <a:t>It </a:t>
            </a:r>
            <a:r>
              <a:rPr sz="2000" spc="5" dirty="0">
                <a:solidFill>
                  <a:schemeClr val="bg1"/>
                </a:solidFill>
                <a:latin typeface="Times New Roman" panose="02020603050405020304" pitchFamily="18" charset="0"/>
                <a:cs typeface="Times New Roman" panose="02020603050405020304" pitchFamily="18" charset="0"/>
              </a:rPr>
              <a:t>is </a:t>
            </a:r>
            <a:r>
              <a:rPr sz="2000" spc="-5" dirty="0">
                <a:solidFill>
                  <a:schemeClr val="bg1"/>
                </a:solidFill>
                <a:latin typeface="Times New Roman" panose="02020603050405020304" pitchFamily="18" charset="0"/>
                <a:cs typeface="Times New Roman" panose="02020603050405020304" pitchFamily="18" charset="0"/>
              </a:rPr>
              <a:t>related </a:t>
            </a:r>
            <a:r>
              <a:rPr sz="2000" spc="-11" dirty="0">
                <a:solidFill>
                  <a:schemeClr val="bg1"/>
                </a:solidFill>
                <a:latin typeface="Times New Roman" panose="02020603050405020304" pitchFamily="18" charset="0"/>
                <a:cs typeface="Times New Roman" panose="02020603050405020304" pitchFamily="18" charset="0"/>
              </a:rPr>
              <a:t>to Mel-Spectrogram but </a:t>
            </a:r>
            <a:r>
              <a:rPr sz="2000" spc="-5" dirty="0">
                <a:solidFill>
                  <a:schemeClr val="bg1"/>
                </a:solidFill>
                <a:latin typeface="Times New Roman" panose="02020603050405020304" pitchFamily="18" charset="0"/>
                <a:cs typeface="Times New Roman" panose="02020603050405020304" pitchFamily="18" charset="0"/>
              </a:rPr>
              <a:t>robust </a:t>
            </a:r>
            <a:r>
              <a:rPr sz="2000" spc="-11" dirty="0">
                <a:solidFill>
                  <a:schemeClr val="bg1"/>
                </a:solidFill>
                <a:latin typeface="Times New Roman" panose="02020603050405020304" pitchFamily="18" charset="0"/>
                <a:cs typeface="Times New Roman" panose="02020603050405020304" pitchFamily="18" charset="0"/>
              </a:rPr>
              <a:t>to </a:t>
            </a:r>
            <a:r>
              <a:rPr sz="2000" spc="-20" dirty="0">
                <a:solidFill>
                  <a:schemeClr val="bg1"/>
                </a:solidFill>
                <a:latin typeface="Times New Roman" panose="02020603050405020304" pitchFamily="18" charset="0"/>
                <a:cs typeface="Times New Roman" panose="02020603050405020304" pitchFamily="18" charset="0"/>
              </a:rPr>
              <a:t>the</a:t>
            </a:r>
            <a:r>
              <a:rPr sz="2000" spc="-51" dirty="0">
                <a:solidFill>
                  <a:schemeClr val="bg1"/>
                </a:solidFill>
                <a:latin typeface="Times New Roman" panose="02020603050405020304" pitchFamily="18" charset="0"/>
                <a:cs typeface="Times New Roman" panose="02020603050405020304" pitchFamily="18" charset="0"/>
              </a:rPr>
              <a:t> </a:t>
            </a:r>
            <a:r>
              <a:rPr sz="2000" spc="-11" dirty="0">
                <a:solidFill>
                  <a:schemeClr val="bg1"/>
                </a:solidFill>
                <a:latin typeface="Times New Roman" panose="02020603050405020304" pitchFamily="18" charset="0"/>
                <a:cs typeface="Times New Roman" panose="02020603050405020304" pitchFamily="18" charset="0"/>
              </a:rPr>
              <a:t>noise.</a:t>
            </a:r>
            <a:endParaRPr sz="2000" dirty="0">
              <a:solidFill>
                <a:schemeClr val="bg1"/>
              </a:solidFill>
              <a:latin typeface="Times New Roman" panose="02020603050405020304" pitchFamily="18" charset="0"/>
              <a:cs typeface="Times New Roman" panose="02020603050405020304" pitchFamily="18" charset="0"/>
            </a:endParaRPr>
          </a:p>
        </p:txBody>
      </p:sp>
      <p:sp>
        <p:nvSpPr>
          <p:cNvPr id="16" name="object 16"/>
          <p:cNvSpPr/>
          <p:nvPr/>
        </p:nvSpPr>
        <p:spPr>
          <a:xfrm>
            <a:off x="1797308" y="4697013"/>
            <a:ext cx="8143875" cy="1495425"/>
          </a:xfrm>
          <a:prstGeom prst="rect">
            <a:avLst/>
          </a:prstGeom>
          <a:blipFill>
            <a:blip r:embed="rId4" cstate="print"/>
            <a:stretch>
              <a:fillRect/>
            </a:stretch>
          </a:blipFill>
        </p:spPr>
        <p:txBody>
          <a:bodyPr wrap="square" lIns="0" tIns="0" rIns="0" bIns="0" rtlCol="0"/>
          <a:lstStyle/>
          <a:p>
            <a:endParaRPr/>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57200" y="267583"/>
            <a:ext cx="8991600" cy="487313"/>
          </a:xfrm>
          <a:prstGeom prst="rect">
            <a:avLst/>
          </a:prstGeom>
        </p:spPr>
        <p:txBody>
          <a:bodyPr spcFirstLastPara="1" vert="horz" wrap="square" lIns="0" tIns="12700" rIns="0" bIns="0" rtlCol="0" anchor="t" anchorCtr="0">
            <a:spAutoFit/>
          </a:bodyPr>
          <a:lstStyle/>
          <a:p>
            <a:pPr marL="12700">
              <a:spcBef>
                <a:spcPts val="100"/>
              </a:spcBef>
            </a:pPr>
            <a:r>
              <a:rPr sz="3000" spc="-5" dirty="0">
                <a:latin typeface="Castellar" panose="020A0402060406010301" pitchFamily="18" charset="77"/>
              </a:rPr>
              <a:t>MFCC</a:t>
            </a:r>
            <a:r>
              <a:rPr sz="3000" spc="-60" dirty="0">
                <a:latin typeface="Castellar" panose="020A0402060406010301" pitchFamily="18" charset="77"/>
              </a:rPr>
              <a:t> </a:t>
            </a:r>
            <a:r>
              <a:rPr sz="3000" dirty="0">
                <a:latin typeface="Castellar" panose="020A0402060406010301" pitchFamily="18" charset="77"/>
              </a:rPr>
              <a:t>Visualization:</a:t>
            </a:r>
          </a:p>
        </p:txBody>
      </p:sp>
      <p:grpSp>
        <p:nvGrpSpPr>
          <p:cNvPr id="3" name="object 3"/>
          <p:cNvGrpSpPr/>
          <p:nvPr/>
        </p:nvGrpSpPr>
        <p:grpSpPr>
          <a:xfrm>
            <a:off x="0" y="1114425"/>
            <a:ext cx="11439525" cy="3343275"/>
            <a:chOff x="0" y="1114425"/>
            <a:chExt cx="11439525" cy="3343275"/>
          </a:xfrm>
        </p:grpSpPr>
        <p:sp>
          <p:nvSpPr>
            <p:cNvPr id="4" name="object 4"/>
            <p:cNvSpPr/>
            <p:nvPr/>
          </p:nvSpPr>
          <p:spPr>
            <a:xfrm>
              <a:off x="600075" y="1114425"/>
              <a:ext cx="9601200" cy="1000125"/>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0" y="1714500"/>
              <a:ext cx="11439524" cy="2743200"/>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10282301" y="2024125"/>
              <a:ext cx="371475" cy="2124075"/>
            </a:xfrm>
            <a:custGeom>
              <a:avLst/>
              <a:gdLst/>
              <a:ahLst/>
              <a:cxnLst/>
              <a:rect l="l" t="t" r="r" b="b"/>
              <a:pathLst>
                <a:path w="371475" h="2124075">
                  <a:moveTo>
                    <a:pt x="185674" y="0"/>
                  </a:moveTo>
                  <a:lnTo>
                    <a:pt x="0" y="185674"/>
                  </a:lnTo>
                  <a:lnTo>
                    <a:pt x="92837" y="185674"/>
                  </a:lnTo>
                  <a:lnTo>
                    <a:pt x="92837" y="1938274"/>
                  </a:lnTo>
                  <a:lnTo>
                    <a:pt x="0" y="1938274"/>
                  </a:lnTo>
                  <a:lnTo>
                    <a:pt x="185674" y="2124075"/>
                  </a:lnTo>
                  <a:lnTo>
                    <a:pt x="371475" y="1938274"/>
                  </a:lnTo>
                  <a:lnTo>
                    <a:pt x="278510" y="1938274"/>
                  </a:lnTo>
                  <a:lnTo>
                    <a:pt x="278510" y="185674"/>
                  </a:lnTo>
                  <a:lnTo>
                    <a:pt x="371475" y="185674"/>
                  </a:lnTo>
                  <a:lnTo>
                    <a:pt x="185674" y="0"/>
                  </a:lnTo>
                  <a:close/>
                </a:path>
              </a:pathLst>
            </a:custGeom>
            <a:solidFill>
              <a:srgbClr val="FFFFFF"/>
            </a:solidFill>
          </p:spPr>
          <p:txBody>
            <a:bodyPr wrap="square" lIns="0" tIns="0" rIns="0" bIns="0" rtlCol="0"/>
            <a:lstStyle/>
            <a:p>
              <a:endParaRPr/>
            </a:p>
          </p:txBody>
        </p:sp>
        <p:sp>
          <p:nvSpPr>
            <p:cNvPr id="7" name="object 7"/>
            <p:cNvSpPr/>
            <p:nvPr/>
          </p:nvSpPr>
          <p:spPr>
            <a:xfrm>
              <a:off x="10282301" y="2024125"/>
              <a:ext cx="371475" cy="2124075"/>
            </a:xfrm>
            <a:custGeom>
              <a:avLst/>
              <a:gdLst/>
              <a:ahLst/>
              <a:cxnLst/>
              <a:rect l="l" t="t" r="r" b="b"/>
              <a:pathLst>
                <a:path w="371475" h="2124075">
                  <a:moveTo>
                    <a:pt x="185674" y="2124075"/>
                  </a:moveTo>
                  <a:lnTo>
                    <a:pt x="0" y="1938274"/>
                  </a:lnTo>
                  <a:lnTo>
                    <a:pt x="92837" y="1938274"/>
                  </a:lnTo>
                  <a:lnTo>
                    <a:pt x="92837" y="185674"/>
                  </a:lnTo>
                  <a:lnTo>
                    <a:pt x="0" y="185674"/>
                  </a:lnTo>
                  <a:lnTo>
                    <a:pt x="185674" y="0"/>
                  </a:lnTo>
                  <a:lnTo>
                    <a:pt x="371475" y="185674"/>
                  </a:lnTo>
                  <a:lnTo>
                    <a:pt x="278510" y="185674"/>
                  </a:lnTo>
                  <a:lnTo>
                    <a:pt x="278510" y="1938274"/>
                  </a:lnTo>
                  <a:lnTo>
                    <a:pt x="371475" y="1938274"/>
                  </a:lnTo>
                  <a:lnTo>
                    <a:pt x="185674" y="2124075"/>
                  </a:lnTo>
                  <a:close/>
                </a:path>
              </a:pathLst>
            </a:custGeom>
            <a:ln w="12700">
              <a:solidFill>
                <a:srgbClr val="6A1A68"/>
              </a:solidFill>
            </a:ln>
          </p:spPr>
          <p:txBody>
            <a:bodyPr wrap="square" lIns="0" tIns="0" rIns="0" bIns="0" rtlCol="0"/>
            <a:lstStyle/>
            <a:p>
              <a:endParaRPr/>
            </a:p>
          </p:txBody>
        </p:sp>
      </p:grpSp>
      <p:sp>
        <p:nvSpPr>
          <p:cNvPr id="8" name="object 8"/>
          <p:cNvSpPr txBox="1"/>
          <p:nvPr/>
        </p:nvSpPr>
        <p:spPr>
          <a:xfrm>
            <a:off x="10382796" y="2580272"/>
            <a:ext cx="169277" cy="1002665"/>
          </a:xfrm>
          <a:prstGeom prst="rect">
            <a:avLst/>
          </a:prstGeom>
        </p:spPr>
        <p:txBody>
          <a:bodyPr vert="vert270" wrap="square" lIns="0" tIns="2540" rIns="0" bIns="0" rtlCol="0">
            <a:spAutoFit/>
          </a:bodyPr>
          <a:lstStyle/>
          <a:p>
            <a:pPr marL="12700">
              <a:spcBef>
                <a:spcPts val="20"/>
              </a:spcBef>
            </a:pPr>
            <a:r>
              <a:rPr sz="1100" b="1" spc="15"/>
              <a:t>D=20</a:t>
            </a:r>
            <a:r>
              <a:rPr sz="1100" b="1" spc="-140"/>
              <a:t> </a:t>
            </a:r>
            <a:r>
              <a:rPr sz="1100" b="1" spc="15"/>
              <a:t>Features</a:t>
            </a:r>
            <a:endParaRPr sz="1100"/>
          </a:p>
        </p:txBody>
      </p:sp>
      <p:grpSp>
        <p:nvGrpSpPr>
          <p:cNvPr id="9" name="object 9"/>
          <p:cNvGrpSpPr/>
          <p:nvPr/>
        </p:nvGrpSpPr>
        <p:grpSpPr>
          <a:xfrm>
            <a:off x="550863" y="4246625"/>
            <a:ext cx="9652635" cy="374651"/>
            <a:chOff x="550862" y="4246626"/>
            <a:chExt cx="9652635" cy="374650"/>
          </a:xfrm>
        </p:grpSpPr>
        <p:sp>
          <p:nvSpPr>
            <p:cNvPr id="10" name="object 10"/>
            <p:cNvSpPr/>
            <p:nvPr/>
          </p:nvSpPr>
          <p:spPr>
            <a:xfrm>
              <a:off x="557212" y="4252976"/>
              <a:ext cx="9639935" cy="361950"/>
            </a:xfrm>
            <a:custGeom>
              <a:avLst/>
              <a:gdLst/>
              <a:ahLst/>
              <a:cxnLst/>
              <a:rect l="l" t="t" r="r" b="b"/>
              <a:pathLst>
                <a:path w="9639935" h="361950">
                  <a:moveTo>
                    <a:pt x="9458388" y="0"/>
                  </a:moveTo>
                  <a:lnTo>
                    <a:pt x="9458388" y="90424"/>
                  </a:lnTo>
                  <a:lnTo>
                    <a:pt x="180975" y="90424"/>
                  </a:lnTo>
                  <a:lnTo>
                    <a:pt x="180975" y="0"/>
                  </a:lnTo>
                  <a:lnTo>
                    <a:pt x="0" y="180975"/>
                  </a:lnTo>
                  <a:lnTo>
                    <a:pt x="180975" y="361950"/>
                  </a:lnTo>
                  <a:lnTo>
                    <a:pt x="180975" y="271399"/>
                  </a:lnTo>
                  <a:lnTo>
                    <a:pt x="9458388" y="271399"/>
                  </a:lnTo>
                  <a:lnTo>
                    <a:pt x="9458388" y="361950"/>
                  </a:lnTo>
                  <a:lnTo>
                    <a:pt x="9639363" y="180975"/>
                  </a:lnTo>
                  <a:lnTo>
                    <a:pt x="9458388" y="0"/>
                  </a:lnTo>
                  <a:close/>
                </a:path>
              </a:pathLst>
            </a:custGeom>
            <a:solidFill>
              <a:srgbClr val="FFFFFF"/>
            </a:solidFill>
          </p:spPr>
          <p:txBody>
            <a:bodyPr wrap="square" lIns="0" tIns="0" rIns="0" bIns="0" rtlCol="0"/>
            <a:lstStyle/>
            <a:p>
              <a:endParaRPr/>
            </a:p>
          </p:txBody>
        </p:sp>
        <p:sp>
          <p:nvSpPr>
            <p:cNvPr id="11" name="object 11"/>
            <p:cNvSpPr/>
            <p:nvPr/>
          </p:nvSpPr>
          <p:spPr>
            <a:xfrm>
              <a:off x="557212" y="4252976"/>
              <a:ext cx="9639935" cy="361950"/>
            </a:xfrm>
            <a:custGeom>
              <a:avLst/>
              <a:gdLst/>
              <a:ahLst/>
              <a:cxnLst/>
              <a:rect l="l" t="t" r="r" b="b"/>
              <a:pathLst>
                <a:path w="9639935" h="361950">
                  <a:moveTo>
                    <a:pt x="0" y="180975"/>
                  </a:moveTo>
                  <a:lnTo>
                    <a:pt x="180975" y="0"/>
                  </a:lnTo>
                  <a:lnTo>
                    <a:pt x="180975" y="90424"/>
                  </a:lnTo>
                  <a:lnTo>
                    <a:pt x="9458388" y="90424"/>
                  </a:lnTo>
                  <a:lnTo>
                    <a:pt x="9458388" y="0"/>
                  </a:lnTo>
                  <a:lnTo>
                    <a:pt x="9639363" y="180975"/>
                  </a:lnTo>
                  <a:lnTo>
                    <a:pt x="9458388" y="361950"/>
                  </a:lnTo>
                  <a:lnTo>
                    <a:pt x="9458388" y="271399"/>
                  </a:lnTo>
                  <a:lnTo>
                    <a:pt x="180975" y="271399"/>
                  </a:lnTo>
                  <a:lnTo>
                    <a:pt x="180975" y="361950"/>
                  </a:lnTo>
                  <a:lnTo>
                    <a:pt x="0" y="180975"/>
                  </a:lnTo>
                  <a:close/>
                </a:path>
              </a:pathLst>
            </a:custGeom>
            <a:ln w="12700">
              <a:solidFill>
                <a:srgbClr val="6A1A68"/>
              </a:solidFill>
            </a:ln>
          </p:spPr>
          <p:txBody>
            <a:bodyPr wrap="square" lIns="0" tIns="0" rIns="0" bIns="0" rtlCol="0"/>
            <a:lstStyle/>
            <a:p>
              <a:endParaRPr/>
            </a:p>
          </p:txBody>
        </p:sp>
      </p:grpSp>
      <p:sp>
        <p:nvSpPr>
          <p:cNvPr id="12" name="object 12"/>
          <p:cNvSpPr txBox="1"/>
          <p:nvPr/>
        </p:nvSpPr>
        <p:spPr>
          <a:xfrm>
            <a:off x="4965065" y="4330704"/>
            <a:ext cx="822960" cy="197490"/>
          </a:xfrm>
          <a:prstGeom prst="rect">
            <a:avLst/>
          </a:prstGeom>
        </p:spPr>
        <p:txBody>
          <a:bodyPr vert="horz" wrap="square" lIns="0" tIns="12700" rIns="0" bIns="0" rtlCol="0">
            <a:spAutoFit/>
          </a:bodyPr>
          <a:lstStyle/>
          <a:p>
            <a:pPr marL="12700">
              <a:spcBef>
                <a:spcPts val="100"/>
              </a:spcBef>
            </a:pPr>
            <a:r>
              <a:rPr sz="1200" b="1" spc="15"/>
              <a:t>T</a:t>
            </a:r>
            <a:r>
              <a:rPr sz="1200" b="1" spc="-35"/>
              <a:t>i</a:t>
            </a:r>
            <a:r>
              <a:rPr sz="1200" b="1" spc="-25"/>
              <a:t>m</a:t>
            </a:r>
            <a:r>
              <a:rPr sz="1200" b="1"/>
              <a:t>es</a:t>
            </a:r>
            <a:r>
              <a:rPr sz="1200" b="1" spc="-31"/>
              <a:t>t</a:t>
            </a:r>
            <a:r>
              <a:rPr sz="1200" b="1"/>
              <a:t>a</a:t>
            </a:r>
            <a:r>
              <a:rPr sz="1200" b="1" spc="-25"/>
              <a:t>m</a:t>
            </a:r>
            <a:r>
              <a:rPr sz="1200" b="1"/>
              <a:t>p</a:t>
            </a:r>
            <a:endParaRPr sz="1200"/>
          </a:p>
        </p:txBody>
      </p:sp>
      <p:sp>
        <p:nvSpPr>
          <p:cNvPr id="13" name="object 13"/>
          <p:cNvSpPr txBox="1"/>
          <p:nvPr/>
        </p:nvSpPr>
        <p:spPr>
          <a:xfrm>
            <a:off x="2147569" y="4704347"/>
            <a:ext cx="9291955" cy="939360"/>
          </a:xfrm>
          <a:prstGeom prst="rect">
            <a:avLst/>
          </a:prstGeom>
        </p:spPr>
        <p:txBody>
          <a:bodyPr vert="horz" wrap="square" lIns="0" tIns="15875" rIns="0" bIns="0" rtlCol="0">
            <a:spAutoFit/>
          </a:bodyPr>
          <a:lstStyle/>
          <a:p>
            <a:pPr marL="12700" algn="just">
              <a:spcBef>
                <a:spcPts val="125"/>
              </a:spcBef>
            </a:pPr>
            <a:r>
              <a:rPr sz="2000" b="1" spc="25" dirty="0">
                <a:solidFill>
                  <a:schemeClr val="bg1"/>
                </a:solidFill>
                <a:latin typeface="Times New Roman" panose="02020603050405020304" pitchFamily="18" charset="0"/>
                <a:cs typeface="Times New Roman" panose="02020603050405020304" pitchFamily="18" charset="0"/>
              </a:rPr>
              <a:t>The </a:t>
            </a:r>
            <a:r>
              <a:rPr sz="2000" b="1" spc="11" dirty="0">
                <a:solidFill>
                  <a:schemeClr val="bg1"/>
                </a:solidFill>
                <a:latin typeface="Times New Roman" panose="02020603050405020304" pitchFamily="18" charset="0"/>
                <a:cs typeface="Times New Roman" panose="02020603050405020304" pitchFamily="18" charset="0"/>
              </a:rPr>
              <a:t>MFCC </a:t>
            </a:r>
            <a:r>
              <a:rPr sz="2000" b="1" spc="5" dirty="0">
                <a:solidFill>
                  <a:schemeClr val="bg1"/>
                </a:solidFill>
                <a:latin typeface="Times New Roman" panose="02020603050405020304" pitchFamily="18" charset="0"/>
                <a:cs typeface="Times New Roman" panose="02020603050405020304" pitchFamily="18" charset="0"/>
              </a:rPr>
              <a:t>Features captures </a:t>
            </a:r>
            <a:r>
              <a:rPr sz="2000" b="1" spc="11" dirty="0">
                <a:solidFill>
                  <a:schemeClr val="bg1"/>
                </a:solidFill>
                <a:latin typeface="Times New Roman" panose="02020603050405020304" pitchFamily="18" charset="0"/>
                <a:cs typeface="Times New Roman" panose="02020603050405020304" pitchFamily="18" charset="0"/>
              </a:rPr>
              <a:t>the </a:t>
            </a:r>
            <a:r>
              <a:rPr sz="2000" b="1" dirty="0">
                <a:solidFill>
                  <a:schemeClr val="bg1"/>
                </a:solidFill>
                <a:latin typeface="Times New Roman" panose="02020603050405020304" pitchFamily="18" charset="0"/>
                <a:cs typeface="Times New Roman" panose="02020603050405020304" pitchFamily="18" charset="0"/>
              </a:rPr>
              <a:t>details </a:t>
            </a:r>
            <a:r>
              <a:rPr sz="2000" b="1" spc="15" dirty="0">
                <a:solidFill>
                  <a:schemeClr val="bg1"/>
                </a:solidFill>
                <a:latin typeface="Times New Roman" panose="02020603050405020304" pitchFamily="18" charset="0"/>
                <a:cs typeface="Times New Roman" panose="02020603050405020304" pitchFamily="18" charset="0"/>
              </a:rPr>
              <a:t>about </a:t>
            </a:r>
            <a:r>
              <a:rPr sz="2000" b="1" spc="11" dirty="0">
                <a:solidFill>
                  <a:schemeClr val="bg1"/>
                </a:solidFill>
                <a:latin typeface="Times New Roman" panose="02020603050405020304" pitchFamily="18" charset="0"/>
                <a:cs typeface="Times New Roman" panose="02020603050405020304" pitchFamily="18" charset="0"/>
              </a:rPr>
              <a:t>the </a:t>
            </a:r>
            <a:r>
              <a:rPr sz="2000" b="1" spc="5" dirty="0">
                <a:solidFill>
                  <a:schemeClr val="bg1"/>
                </a:solidFill>
                <a:latin typeface="Times New Roman" panose="02020603050405020304" pitchFamily="18" charset="0"/>
                <a:cs typeface="Times New Roman" panose="02020603050405020304" pitchFamily="18" charset="0"/>
              </a:rPr>
              <a:t>envelope </a:t>
            </a:r>
            <a:r>
              <a:rPr sz="2000" b="1" spc="11" dirty="0">
                <a:solidFill>
                  <a:schemeClr val="bg1"/>
                </a:solidFill>
                <a:latin typeface="Times New Roman" panose="02020603050405020304" pitchFamily="18" charset="0"/>
                <a:cs typeface="Times New Roman" panose="02020603050405020304" pitchFamily="18" charset="0"/>
              </a:rPr>
              <a:t>in </a:t>
            </a:r>
            <a:r>
              <a:rPr sz="2000" b="1" spc="15" dirty="0">
                <a:solidFill>
                  <a:schemeClr val="bg1"/>
                </a:solidFill>
                <a:latin typeface="Times New Roman" panose="02020603050405020304" pitchFamily="18" charset="0"/>
                <a:cs typeface="Times New Roman" panose="02020603050405020304" pitchFamily="18" charset="0"/>
              </a:rPr>
              <a:t>IDFT </a:t>
            </a:r>
            <a:r>
              <a:rPr sz="2000" b="1" spc="-5" dirty="0">
                <a:solidFill>
                  <a:schemeClr val="bg1"/>
                </a:solidFill>
                <a:latin typeface="Times New Roman" panose="02020603050405020304" pitchFamily="18" charset="0"/>
                <a:cs typeface="Times New Roman" panose="02020603050405020304" pitchFamily="18" charset="0"/>
              </a:rPr>
              <a:t>of </a:t>
            </a:r>
            <a:r>
              <a:rPr sz="2000" b="1" spc="11" dirty="0">
                <a:solidFill>
                  <a:schemeClr val="bg1"/>
                </a:solidFill>
                <a:latin typeface="Times New Roman" panose="02020603050405020304" pitchFamily="18" charset="0"/>
                <a:cs typeface="Times New Roman" panose="02020603050405020304" pitchFamily="18" charset="0"/>
              </a:rPr>
              <a:t>the </a:t>
            </a:r>
            <a:r>
              <a:rPr sz="2000" b="1" spc="-5" dirty="0">
                <a:solidFill>
                  <a:schemeClr val="bg1"/>
                </a:solidFill>
                <a:latin typeface="Times New Roman" panose="02020603050405020304" pitchFamily="18" charset="0"/>
                <a:cs typeface="Times New Roman" panose="02020603050405020304" pitchFamily="18" charset="0"/>
              </a:rPr>
              <a:t>Log </a:t>
            </a:r>
            <a:r>
              <a:rPr sz="2000" b="1" spc="5" dirty="0">
                <a:solidFill>
                  <a:schemeClr val="bg1"/>
                </a:solidFill>
                <a:latin typeface="Times New Roman" panose="02020603050405020304" pitchFamily="18" charset="0"/>
                <a:cs typeface="Times New Roman" panose="02020603050405020304" pitchFamily="18" charset="0"/>
              </a:rPr>
              <a:t>Power</a:t>
            </a:r>
            <a:r>
              <a:rPr sz="2000" b="1" spc="-25" dirty="0">
                <a:solidFill>
                  <a:schemeClr val="bg1"/>
                </a:solidFill>
                <a:latin typeface="Times New Roman" panose="02020603050405020304" pitchFamily="18" charset="0"/>
                <a:cs typeface="Times New Roman" panose="02020603050405020304" pitchFamily="18" charset="0"/>
              </a:rPr>
              <a:t> </a:t>
            </a:r>
            <a:r>
              <a:rPr sz="2000" b="1" spc="11" dirty="0">
                <a:solidFill>
                  <a:schemeClr val="bg1"/>
                </a:solidFill>
                <a:latin typeface="Times New Roman" panose="02020603050405020304" pitchFamily="18" charset="0"/>
                <a:cs typeface="Times New Roman" panose="02020603050405020304" pitchFamily="18" charset="0"/>
              </a:rPr>
              <a:t>Spectrum.</a:t>
            </a:r>
            <a:endParaRPr sz="2000" dirty="0">
              <a:solidFill>
                <a:schemeClr val="bg1"/>
              </a:solidFill>
              <a:latin typeface="Times New Roman" panose="02020603050405020304" pitchFamily="18" charset="0"/>
              <a:cs typeface="Times New Roman" panose="02020603050405020304" pitchFamily="18" charset="0"/>
            </a:endParaRPr>
          </a:p>
          <a:p>
            <a:pPr marL="12700" algn="just">
              <a:spcBef>
                <a:spcPts val="5"/>
              </a:spcBef>
            </a:pPr>
            <a:r>
              <a:rPr sz="2000" b="1" spc="20" dirty="0">
                <a:solidFill>
                  <a:schemeClr val="bg1"/>
                </a:solidFill>
                <a:latin typeface="Times New Roman" panose="02020603050405020304" pitchFamily="18" charset="0"/>
                <a:cs typeface="Times New Roman" panose="02020603050405020304" pitchFamily="18" charset="0"/>
              </a:rPr>
              <a:t>We </a:t>
            </a:r>
            <a:r>
              <a:rPr sz="2000" b="1" spc="5" dirty="0">
                <a:solidFill>
                  <a:schemeClr val="bg1"/>
                </a:solidFill>
                <a:latin typeface="Times New Roman" panose="02020603050405020304" pitchFamily="18" charset="0"/>
                <a:cs typeface="Times New Roman" panose="02020603050405020304" pitchFamily="18" charset="0"/>
              </a:rPr>
              <a:t>will </a:t>
            </a:r>
            <a:r>
              <a:rPr sz="2000" b="1" dirty="0">
                <a:solidFill>
                  <a:schemeClr val="bg1"/>
                </a:solidFill>
                <a:latin typeface="Times New Roman" panose="02020603050405020304" pitchFamily="18" charset="0"/>
                <a:cs typeface="Times New Roman" panose="02020603050405020304" pitchFamily="18" charset="0"/>
              </a:rPr>
              <a:t>consider </a:t>
            </a:r>
            <a:r>
              <a:rPr sz="2000" b="1" spc="20" dirty="0">
                <a:solidFill>
                  <a:schemeClr val="bg1"/>
                </a:solidFill>
                <a:latin typeface="Times New Roman" panose="02020603050405020304" pitchFamily="18" charset="0"/>
                <a:cs typeface="Times New Roman" panose="02020603050405020304" pitchFamily="18" charset="0"/>
              </a:rPr>
              <a:t>20 </a:t>
            </a:r>
            <a:r>
              <a:rPr sz="2000" b="1" spc="5" dirty="0">
                <a:solidFill>
                  <a:schemeClr val="bg1"/>
                </a:solidFill>
                <a:latin typeface="Times New Roman" panose="02020603050405020304" pitchFamily="18" charset="0"/>
                <a:cs typeface="Times New Roman" panose="02020603050405020304" pitchFamily="18" charset="0"/>
              </a:rPr>
              <a:t>MFCC</a:t>
            </a:r>
            <a:r>
              <a:rPr sz="2000" b="1" spc="-71" dirty="0">
                <a:solidFill>
                  <a:schemeClr val="bg1"/>
                </a:solidFill>
                <a:latin typeface="Times New Roman" panose="02020603050405020304" pitchFamily="18" charset="0"/>
                <a:cs typeface="Times New Roman" panose="02020603050405020304" pitchFamily="18" charset="0"/>
              </a:rPr>
              <a:t> </a:t>
            </a:r>
            <a:r>
              <a:rPr sz="2000" b="1" spc="-5" dirty="0">
                <a:solidFill>
                  <a:schemeClr val="bg1"/>
                </a:solidFill>
                <a:latin typeface="Times New Roman" panose="02020603050405020304" pitchFamily="18" charset="0"/>
                <a:cs typeface="Times New Roman" panose="02020603050405020304" pitchFamily="18" charset="0"/>
              </a:rPr>
              <a:t>Coefficients.</a:t>
            </a:r>
            <a:endParaRPr sz="2000" dirty="0">
              <a:solidFill>
                <a:schemeClr val="bg1"/>
              </a:solidFill>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66728" y="117557"/>
            <a:ext cx="6619600" cy="487313"/>
          </a:xfrm>
          <a:prstGeom prst="rect">
            <a:avLst/>
          </a:prstGeom>
        </p:spPr>
        <p:txBody>
          <a:bodyPr spcFirstLastPara="1" vert="horz" wrap="square" lIns="0" tIns="12700" rIns="0" bIns="0" rtlCol="0" anchor="t" anchorCtr="0">
            <a:spAutoFit/>
          </a:bodyPr>
          <a:lstStyle/>
          <a:p>
            <a:pPr marL="12700">
              <a:spcBef>
                <a:spcPts val="100"/>
              </a:spcBef>
            </a:pPr>
            <a:r>
              <a:rPr sz="3000" spc="-15" dirty="0">
                <a:latin typeface="Castellar" panose="020A0402060406010301" pitchFamily="18" charset="77"/>
              </a:rPr>
              <a:t>Chroma</a:t>
            </a:r>
            <a:r>
              <a:rPr sz="3000" dirty="0">
                <a:latin typeface="Castellar" panose="020A0402060406010301" pitchFamily="18" charset="77"/>
              </a:rPr>
              <a:t> </a:t>
            </a:r>
            <a:r>
              <a:rPr sz="3000" spc="-15" dirty="0">
                <a:latin typeface="Castellar" panose="020A0402060406010301" pitchFamily="18" charset="77"/>
              </a:rPr>
              <a:t>Features:</a:t>
            </a:r>
            <a:endParaRPr sz="3000" dirty="0">
              <a:latin typeface="Castellar" panose="020A0402060406010301" pitchFamily="18" charset="77"/>
            </a:endParaRPr>
          </a:p>
        </p:txBody>
      </p:sp>
      <p:sp>
        <p:nvSpPr>
          <p:cNvPr id="16" name="Title 15">
            <a:extLst>
              <a:ext uri="{FF2B5EF4-FFF2-40B4-BE49-F238E27FC236}">
                <a16:creationId xmlns:a16="http://schemas.microsoft.com/office/drawing/2014/main" id="{6B6D7E27-C44D-AD20-714E-CC0AB7729474}"/>
              </a:ext>
            </a:extLst>
          </p:cNvPr>
          <p:cNvSpPr>
            <a:spLocks noGrp="1"/>
          </p:cNvSpPr>
          <p:nvPr>
            <p:ph type="title" idx="3"/>
          </p:nvPr>
        </p:nvSpPr>
        <p:spPr/>
        <p:txBody>
          <a:bodyPr/>
          <a:lstStyle/>
          <a:p>
            <a:endParaRPr lang="en-US"/>
          </a:p>
        </p:txBody>
      </p:sp>
      <p:sp>
        <p:nvSpPr>
          <p:cNvPr id="3" name="object 3"/>
          <p:cNvSpPr txBox="1"/>
          <p:nvPr/>
        </p:nvSpPr>
        <p:spPr>
          <a:xfrm>
            <a:off x="484374" y="591239"/>
            <a:ext cx="6932295" cy="320601"/>
          </a:xfrm>
          <a:prstGeom prst="rect">
            <a:avLst/>
          </a:prstGeom>
        </p:spPr>
        <p:txBody>
          <a:bodyPr vert="horz" wrap="square" lIns="0" tIns="12700" rIns="0" bIns="0" rtlCol="0">
            <a:spAutoFit/>
          </a:bodyPr>
          <a:lstStyle/>
          <a:p>
            <a:pPr marL="12700">
              <a:spcBef>
                <a:spcPts val="100"/>
              </a:spcBef>
            </a:pPr>
            <a:r>
              <a:rPr sz="2000" dirty="0">
                <a:solidFill>
                  <a:srgbClr val="FFFFFF"/>
                </a:solidFill>
                <a:latin typeface="Times New Roman" panose="02020603050405020304" pitchFamily="18" charset="0"/>
                <a:cs typeface="Times New Roman" panose="02020603050405020304" pitchFamily="18" charset="0"/>
              </a:rPr>
              <a:t>Chroma </a:t>
            </a:r>
            <a:r>
              <a:rPr sz="2000" spc="-11" dirty="0">
                <a:solidFill>
                  <a:srgbClr val="FFFFFF"/>
                </a:solidFill>
                <a:latin typeface="Times New Roman" panose="02020603050405020304" pitchFamily="18" charset="0"/>
                <a:cs typeface="Times New Roman" panose="02020603050405020304" pitchFamily="18" charset="0"/>
              </a:rPr>
              <a:t>feature captures </a:t>
            </a:r>
            <a:r>
              <a:rPr sz="2000" spc="-20" dirty="0">
                <a:solidFill>
                  <a:srgbClr val="FFFFFF"/>
                </a:solidFill>
                <a:latin typeface="Times New Roman" panose="02020603050405020304" pitchFamily="18" charset="0"/>
                <a:cs typeface="Times New Roman" panose="02020603050405020304" pitchFamily="18" charset="0"/>
              </a:rPr>
              <a:t>the </a:t>
            </a:r>
            <a:r>
              <a:rPr sz="2000" spc="-15" dirty="0">
                <a:solidFill>
                  <a:srgbClr val="FFFFFF"/>
                </a:solidFill>
                <a:latin typeface="Times New Roman" panose="02020603050405020304" pitchFamily="18" charset="0"/>
                <a:cs typeface="Times New Roman" panose="02020603050405020304" pitchFamily="18" charset="0"/>
              </a:rPr>
              <a:t>tonal </a:t>
            </a:r>
            <a:r>
              <a:rPr sz="2000" spc="-11" dirty="0">
                <a:solidFill>
                  <a:srgbClr val="FFFFFF"/>
                </a:solidFill>
                <a:latin typeface="Times New Roman" panose="02020603050405020304" pitchFamily="18" charset="0"/>
                <a:cs typeface="Times New Roman" panose="02020603050405020304" pitchFamily="18" charset="0"/>
              </a:rPr>
              <a:t>features </a:t>
            </a:r>
            <a:r>
              <a:rPr sz="2000" dirty="0">
                <a:solidFill>
                  <a:srgbClr val="FFFFFF"/>
                </a:solidFill>
                <a:latin typeface="Times New Roman" panose="02020603050405020304" pitchFamily="18" charset="0"/>
                <a:cs typeface="Times New Roman" panose="02020603050405020304" pitchFamily="18" charset="0"/>
              </a:rPr>
              <a:t>from </a:t>
            </a:r>
            <a:r>
              <a:rPr sz="2000" spc="-11" dirty="0">
                <a:solidFill>
                  <a:srgbClr val="FFFFFF"/>
                </a:solidFill>
                <a:latin typeface="Times New Roman" panose="02020603050405020304" pitchFamily="18" charset="0"/>
                <a:cs typeface="Times New Roman" panose="02020603050405020304" pitchFamily="18" charset="0"/>
              </a:rPr>
              <a:t>local</a:t>
            </a:r>
            <a:r>
              <a:rPr sz="2000" spc="71" dirty="0">
                <a:solidFill>
                  <a:srgbClr val="FFFFFF"/>
                </a:solidFill>
                <a:latin typeface="Times New Roman" panose="02020603050405020304" pitchFamily="18" charset="0"/>
                <a:cs typeface="Times New Roman" panose="02020603050405020304" pitchFamily="18" charset="0"/>
              </a:rPr>
              <a:t> </a:t>
            </a:r>
            <a:r>
              <a:rPr sz="2000" spc="-15" dirty="0">
                <a:solidFill>
                  <a:srgbClr val="FFFFFF"/>
                </a:solidFill>
                <a:latin typeface="Times New Roman" panose="02020603050405020304" pitchFamily="18" charset="0"/>
                <a:cs typeface="Times New Roman" panose="02020603050405020304" pitchFamily="18" charset="0"/>
              </a:rPr>
              <a:t>window.</a:t>
            </a:r>
            <a:endParaRPr sz="2000" dirty="0">
              <a:latin typeface="Times New Roman" panose="02020603050405020304" pitchFamily="18" charset="0"/>
              <a:cs typeface="Times New Roman" panose="02020603050405020304" pitchFamily="18" charset="0"/>
            </a:endParaRPr>
          </a:p>
        </p:txBody>
      </p:sp>
      <p:sp>
        <p:nvSpPr>
          <p:cNvPr id="4" name="object 4"/>
          <p:cNvSpPr/>
          <p:nvPr/>
        </p:nvSpPr>
        <p:spPr>
          <a:xfrm>
            <a:off x="1552576" y="914400"/>
            <a:ext cx="6772275" cy="619125"/>
          </a:xfrm>
          <a:prstGeom prst="rect">
            <a:avLst/>
          </a:prstGeom>
          <a:blipFill>
            <a:blip r:embed="rId2" cstate="print"/>
            <a:stretch>
              <a:fillRect/>
            </a:stretch>
          </a:blipFill>
        </p:spPr>
        <p:txBody>
          <a:bodyPr wrap="square" lIns="0" tIns="0" rIns="0" bIns="0" rtlCol="0"/>
          <a:lstStyle/>
          <a:p>
            <a:endParaRPr/>
          </a:p>
        </p:txBody>
      </p:sp>
      <p:grpSp>
        <p:nvGrpSpPr>
          <p:cNvPr id="5" name="object 5"/>
          <p:cNvGrpSpPr/>
          <p:nvPr/>
        </p:nvGrpSpPr>
        <p:grpSpPr>
          <a:xfrm>
            <a:off x="303215" y="1600200"/>
            <a:ext cx="8012431" cy="5257800"/>
            <a:chOff x="303212" y="1600200"/>
            <a:chExt cx="8012430" cy="5257800"/>
          </a:xfrm>
        </p:grpSpPr>
        <p:sp>
          <p:nvSpPr>
            <p:cNvPr id="6" name="object 6"/>
            <p:cNvSpPr/>
            <p:nvPr/>
          </p:nvSpPr>
          <p:spPr>
            <a:xfrm>
              <a:off x="309562" y="3890962"/>
              <a:ext cx="6677025" cy="2676525"/>
            </a:xfrm>
            <a:custGeom>
              <a:avLst/>
              <a:gdLst/>
              <a:ahLst/>
              <a:cxnLst/>
              <a:rect l="l" t="t" r="r" b="b"/>
              <a:pathLst>
                <a:path w="6677025" h="2676525">
                  <a:moveTo>
                    <a:pt x="6677025" y="0"/>
                  </a:moveTo>
                  <a:lnTo>
                    <a:pt x="0" y="0"/>
                  </a:lnTo>
                  <a:lnTo>
                    <a:pt x="0" y="2676525"/>
                  </a:lnTo>
                  <a:lnTo>
                    <a:pt x="6677025" y="2676525"/>
                  </a:lnTo>
                  <a:lnTo>
                    <a:pt x="6677025" y="0"/>
                  </a:lnTo>
                  <a:close/>
                </a:path>
              </a:pathLst>
            </a:custGeom>
            <a:solidFill>
              <a:srgbClr val="FFFFFF"/>
            </a:solidFill>
          </p:spPr>
          <p:txBody>
            <a:bodyPr wrap="square" lIns="0" tIns="0" rIns="0" bIns="0" rtlCol="0"/>
            <a:lstStyle/>
            <a:p>
              <a:endParaRPr/>
            </a:p>
          </p:txBody>
        </p:sp>
        <p:sp>
          <p:nvSpPr>
            <p:cNvPr id="7" name="object 7"/>
            <p:cNvSpPr/>
            <p:nvPr/>
          </p:nvSpPr>
          <p:spPr>
            <a:xfrm>
              <a:off x="309562" y="3890962"/>
              <a:ext cx="6677025" cy="2676525"/>
            </a:xfrm>
            <a:custGeom>
              <a:avLst/>
              <a:gdLst/>
              <a:ahLst/>
              <a:cxnLst/>
              <a:rect l="l" t="t" r="r" b="b"/>
              <a:pathLst>
                <a:path w="6677025" h="2676525">
                  <a:moveTo>
                    <a:pt x="0" y="2676525"/>
                  </a:moveTo>
                  <a:lnTo>
                    <a:pt x="6677025" y="2676525"/>
                  </a:lnTo>
                  <a:lnTo>
                    <a:pt x="6677025" y="0"/>
                  </a:lnTo>
                  <a:lnTo>
                    <a:pt x="0" y="0"/>
                  </a:lnTo>
                  <a:lnTo>
                    <a:pt x="0" y="2676525"/>
                  </a:lnTo>
                  <a:close/>
                </a:path>
              </a:pathLst>
            </a:custGeom>
            <a:ln w="12700">
              <a:solidFill>
                <a:srgbClr val="6A1A68"/>
              </a:solidFill>
            </a:ln>
          </p:spPr>
          <p:txBody>
            <a:bodyPr wrap="square" lIns="0" tIns="0" rIns="0" bIns="0" rtlCol="0"/>
            <a:lstStyle/>
            <a:p>
              <a:endParaRPr/>
            </a:p>
          </p:txBody>
        </p:sp>
        <p:sp>
          <p:nvSpPr>
            <p:cNvPr id="8" name="object 8"/>
            <p:cNvSpPr/>
            <p:nvPr/>
          </p:nvSpPr>
          <p:spPr>
            <a:xfrm>
              <a:off x="466725" y="3886197"/>
              <a:ext cx="7839075" cy="2971800"/>
            </a:xfrm>
            <a:prstGeom prst="rect">
              <a:avLst/>
            </a:prstGeom>
            <a:blipFill>
              <a:blip r:embed="rId3" cstate="print"/>
              <a:stretch>
                <a:fillRect/>
              </a:stretch>
            </a:blipFill>
          </p:spPr>
          <p:txBody>
            <a:bodyPr wrap="square" lIns="0" tIns="0" rIns="0" bIns="0" rtlCol="0"/>
            <a:lstStyle/>
            <a:p>
              <a:endParaRPr/>
            </a:p>
          </p:txBody>
        </p:sp>
        <p:sp>
          <p:nvSpPr>
            <p:cNvPr id="9" name="object 9"/>
            <p:cNvSpPr/>
            <p:nvPr/>
          </p:nvSpPr>
          <p:spPr>
            <a:xfrm>
              <a:off x="1552575" y="1600200"/>
              <a:ext cx="6762750" cy="2286000"/>
            </a:xfrm>
            <a:prstGeom prst="rect">
              <a:avLst/>
            </a:prstGeom>
            <a:blipFill>
              <a:blip r:embed="rId4" cstate="print"/>
              <a:stretch>
                <a:fillRect/>
              </a:stretch>
            </a:blipFill>
          </p:spPr>
          <p:txBody>
            <a:bodyPr wrap="square" lIns="0" tIns="0" rIns="0" bIns="0" rtlCol="0"/>
            <a:lstStyle/>
            <a:p>
              <a:endParaRPr/>
            </a:p>
          </p:txBody>
        </p:sp>
        <p:sp>
          <p:nvSpPr>
            <p:cNvPr id="10" name="object 10"/>
            <p:cNvSpPr/>
            <p:nvPr/>
          </p:nvSpPr>
          <p:spPr>
            <a:xfrm>
              <a:off x="314325" y="3886200"/>
              <a:ext cx="962025" cy="2676525"/>
            </a:xfrm>
            <a:prstGeom prst="rect">
              <a:avLst/>
            </a:prstGeom>
            <a:blipFill>
              <a:blip r:embed="rId5" cstate="print"/>
              <a:stretch>
                <a:fillRect/>
              </a:stretch>
            </a:blipFill>
          </p:spPr>
          <p:txBody>
            <a:bodyPr wrap="square" lIns="0" tIns="0" rIns="0" bIns="0" rtlCol="0"/>
            <a:lstStyle/>
            <a:p>
              <a:endParaRPr/>
            </a:p>
          </p:txBody>
        </p:sp>
      </p:grpSp>
      <p:sp>
        <p:nvSpPr>
          <p:cNvPr id="11" name="object 11"/>
          <p:cNvSpPr txBox="1"/>
          <p:nvPr/>
        </p:nvSpPr>
        <p:spPr>
          <a:xfrm>
            <a:off x="8582029" y="3200400"/>
            <a:ext cx="3186431" cy="1257846"/>
          </a:xfrm>
          <a:prstGeom prst="rect">
            <a:avLst/>
          </a:prstGeom>
        </p:spPr>
        <p:txBody>
          <a:bodyPr vert="horz" wrap="square" lIns="0" tIns="8891" rIns="0" bIns="0" rtlCol="0">
            <a:spAutoFit/>
          </a:bodyPr>
          <a:lstStyle/>
          <a:p>
            <a:pPr marL="12700" marR="5080" algn="just">
              <a:lnSpc>
                <a:spcPct val="103000"/>
              </a:lnSpc>
              <a:spcBef>
                <a:spcPts val="71"/>
              </a:spcBef>
            </a:pPr>
            <a:r>
              <a:rPr sz="2000" spc="11" dirty="0">
                <a:solidFill>
                  <a:srgbClr val="FFFFFF"/>
                </a:solidFill>
                <a:latin typeface="Times New Roman" panose="02020603050405020304" pitchFamily="18" charset="0"/>
                <a:cs typeface="Times New Roman" panose="02020603050405020304" pitchFamily="18" charset="0"/>
              </a:rPr>
              <a:t>It </a:t>
            </a:r>
            <a:r>
              <a:rPr sz="2000" spc="15" dirty="0">
                <a:solidFill>
                  <a:srgbClr val="FFFFFF"/>
                </a:solidFill>
                <a:latin typeface="Times New Roman" panose="02020603050405020304" pitchFamily="18" charset="0"/>
                <a:cs typeface="Times New Roman" panose="02020603050405020304" pitchFamily="18" charset="0"/>
              </a:rPr>
              <a:t>finds </a:t>
            </a:r>
            <a:r>
              <a:rPr sz="2000" spc="11" dirty="0">
                <a:solidFill>
                  <a:srgbClr val="FFFFFF"/>
                </a:solidFill>
                <a:latin typeface="Times New Roman" panose="02020603050405020304" pitchFamily="18" charset="0"/>
                <a:cs typeface="Times New Roman" panose="02020603050405020304" pitchFamily="18" charset="0"/>
              </a:rPr>
              <a:t>the </a:t>
            </a:r>
            <a:r>
              <a:rPr sz="2000" spc="5" dirty="0">
                <a:solidFill>
                  <a:srgbClr val="FFFFFF"/>
                </a:solidFill>
                <a:latin typeface="Times New Roman" panose="02020603050405020304" pitchFamily="18" charset="0"/>
                <a:cs typeface="Times New Roman" panose="02020603050405020304" pitchFamily="18" charset="0"/>
              </a:rPr>
              <a:t>most </a:t>
            </a:r>
            <a:r>
              <a:rPr sz="2000" spc="20" dirty="0">
                <a:solidFill>
                  <a:srgbClr val="FFFFFF"/>
                </a:solidFill>
                <a:latin typeface="Times New Roman" panose="02020603050405020304" pitchFamily="18" charset="0"/>
                <a:cs typeface="Times New Roman" panose="02020603050405020304" pitchFamily="18" charset="0"/>
              </a:rPr>
              <a:t>dominant </a:t>
            </a:r>
            <a:r>
              <a:rPr sz="2000" spc="5" dirty="0">
                <a:solidFill>
                  <a:srgbClr val="FFFFFF"/>
                </a:solidFill>
                <a:latin typeface="Times New Roman" panose="02020603050405020304" pitchFamily="18" charset="0"/>
                <a:cs typeface="Times New Roman" panose="02020603050405020304" pitchFamily="18" charset="0"/>
              </a:rPr>
              <a:t>tone  </a:t>
            </a:r>
            <a:r>
              <a:rPr sz="2000" spc="11" dirty="0">
                <a:solidFill>
                  <a:srgbClr val="FFFFFF"/>
                </a:solidFill>
                <a:latin typeface="Times New Roman" panose="02020603050405020304" pitchFamily="18" charset="0"/>
                <a:cs typeface="Times New Roman" panose="02020603050405020304" pitchFamily="18" charset="0"/>
              </a:rPr>
              <a:t>from </a:t>
            </a:r>
            <a:r>
              <a:rPr sz="2000" spc="20" dirty="0">
                <a:solidFill>
                  <a:srgbClr val="FFFFFF"/>
                </a:solidFill>
                <a:latin typeface="Times New Roman" panose="02020603050405020304" pitchFamily="18" charset="0"/>
                <a:cs typeface="Times New Roman" panose="02020603050405020304" pitchFamily="18" charset="0"/>
              </a:rPr>
              <a:t>12 </a:t>
            </a:r>
            <a:r>
              <a:rPr sz="2000" spc="-5" dirty="0">
                <a:solidFill>
                  <a:srgbClr val="FFFFFF"/>
                </a:solidFill>
                <a:latin typeface="Times New Roman" panose="02020603050405020304" pitchFamily="18" charset="0"/>
                <a:cs typeface="Times New Roman" panose="02020603050405020304" pitchFamily="18" charset="0"/>
              </a:rPr>
              <a:t>tones. </a:t>
            </a:r>
            <a:r>
              <a:rPr sz="2000" dirty="0">
                <a:solidFill>
                  <a:srgbClr val="FFFFFF"/>
                </a:solidFill>
                <a:latin typeface="Times New Roman" panose="02020603050405020304" pitchFamily="18" charset="0"/>
                <a:cs typeface="Times New Roman" panose="02020603050405020304" pitchFamily="18" charset="0"/>
              </a:rPr>
              <a:t>So, </a:t>
            </a:r>
            <a:r>
              <a:rPr sz="2000" spc="5" dirty="0">
                <a:solidFill>
                  <a:srgbClr val="FFFFFF"/>
                </a:solidFill>
                <a:latin typeface="Times New Roman" panose="02020603050405020304" pitchFamily="18" charset="0"/>
                <a:cs typeface="Times New Roman" panose="02020603050405020304" pitchFamily="18" charset="0"/>
              </a:rPr>
              <a:t>Per </a:t>
            </a:r>
            <a:r>
              <a:rPr sz="2000" spc="15" dirty="0">
                <a:solidFill>
                  <a:srgbClr val="FFFFFF"/>
                </a:solidFill>
                <a:latin typeface="Times New Roman" panose="02020603050405020304" pitchFamily="18" charset="0"/>
                <a:cs typeface="Times New Roman" panose="02020603050405020304" pitchFamily="18" charset="0"/>
              </a:rPr>
              <a:t>window </a:t>
            </a:r>
            <a:r>
              <a:rPr sz="2000" dirty="0">
                <a:solidFill>
                  <a:srgbClr val="FFFFFF"/>
                </a:solidFill>
                <a:latin typeface="Times New Roman" panose="02020603050405020304" pitchFamily="18" charset="0"/>
                <a:cs typeface="Times New Roman" panose="02020603050405020304" pitchFamily="18" charset="0"/>
              </a:rPr>
              <a:t>Its  </a:t>
            </a:r>
            <a:r>
              <a:rPr sz="2000" spc="5" dirty="0">
                <a:solidFill>
                  <a:srgbClr val="FFFFFF"/>
                </a:solidFill>
                <a:latin typeface="Times New Roman" panose="02020603050405020304" pitchFamily="18" charset="0"/>
                <a:cs typeface="Times New Roman" panose="02020603050405020304" pitchFamily="18" charset="0"/>
              </a:rPr>
              <a:t>dimensionality is</a:t>
            </a:r>
            <a:r>
              <a:rPr sz="2000" spc="-235" dirty="0">
                <a:solidFill>
                  <a:srgbClr val="FFFFFF"/>
                </a:solidFill>
                <a:latin typeface="Times New Roman" panose="02020603050405020304" pitchFamily="18" charset="0"/>
                <a:cs typeface="Times New Roman" panose="02020603050405020304" pitchFamily="18" charset="0"/>
              </a:rPr>
              <a:t> </a:t>
            </a:r>
            <a:r>
              <a:rPr sz="2000" spc="20" dirty="0">
                <a:solidFill>
                  <a:srgbClr val="FFFFFF"/>
                </a:solidFill>
                <a:latin typeface="Times New Roman" panose="02020603050405020304" pitchFamily="18" charset="0"/>
                <a:cs typeface="Times New Roman" panose="02020603050405020304" pitchFamily="18" charset="0"/>
              </a:rPr>
              <a:t>12.</a:t>
            </a:r>
            <a:endParaRPr sz="2000" dirty="0">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85347" y="1080948"/>
            <a:ext cx="7415042" cy="487954"/>
          </a:xfrm>
          <a:prstGeom prst="rect">
            <a:avLst/>
          </a:prstGeom>
        </p:spPr>
        <p:txBody>
          <a:bodyPr spcFirstLastPara="1" vert="horz" wrap="square" lIns="0" tIns="13335" rIns="0" bIns="0" rtlCol="0" anchor="t" anchorCtr="0">
            <a:spAutoFit/>
          </a:bodyPr>
          <a:lstStyle/>
          <a:p>
            <a:pPr marL="12700">
              <a:spcBef>
                <a:spcPts val="105"/>
              </a:spcBef>
            </a:pPr>
            <a:r>
              <a:rPr sz="3000" spc="-11" dirty="0">
                <a:latin typeface="Castellar" panose="020A0402060406010301" pitchFamily="18" charset="77"/>
              </a:rPr>
              <a:t>Spectral</a:t>
            </a:r>
            <a:r>
              <a:rPr sz="3000" spc="-40" dirty="0">
                <a:latin typeface="Castellar" panose="020A0402060406010301" pitchFamily="18" charset="77"/>
              </a:rPr>
              <a:t> </a:t>
            </a:r>
            <a:r>
              <a:rPr sz="3000" spc="-11" dirty="0">
                <a:latin typeface="Castellar" panose="020A0402060406010301" pitchFamily="18" charset="77"/>
              </a:rPr>
              <a:t>Centroid:</a:t>
            </a:r>
            <a:endParaRPr sz="3000" dirty="0">
              <a:latin typeface="Castellar" panose="020A0402060406010301" pitchFamily="18" charset="77"/>
            </a:endParaRPr>
          </a:p>
        </p:txBody>
      </p:sp>
      <p:sp>
        <p:nvSpPr>
          <p:cNvPr id="3" name="object 3"/>
          <p:cNvSpPr txBox="1"/>
          <p:nvPr/>
        </p:nvSpPr>
        <p:spPr>
          <a:xfrm>
            <a:off x="6096000" y="2930999"/>
            <a:ext cx="3810000" cy="323807"/>
          </a:xfrm>
          <a:prstGeom prst="rect">
            <a:avLst/>
          </a:prstGeom>
        </p:spPr>
        <p:txBody>
          <a:bodyPr vert="horz" wrap="square" lIns="0" tIns="15875" rIns="0" bIns="0" rtlCol="0">
            <a:spAutoFit/>
          </a:bodyPr>
          <a:lstStyle/>
          <a:p>
            <a:pPr marL="12700">
              <a:spcBef>
                <a:spcPts val="125"/>
              </a:spcBef>
            </a:pPr>
            <a:r>
              <a:rPr sz="2000" spc="5" dirty="0">
                <a:solidFill>
                  <a:srgbClr val="DAECFA"/>
                </a:solidFill>
                <a:latin typeface="Times New Roman" panose="02020603050405020304" pitchFamily="18" charset="0"/>
                <a:cs typeface="Times New Roman" panose="02020603050405020304" pitchFamily="18" charset="0"/>
              </a:rPr>
              <a:t>Its </a:t>
            </a:r>
            <a:r>
              <a:rPr sz="2000" spc="11" dirty="0">
                <a:solidFill>
                  <a:srgbClr val="DAECFA"/>
                </a:solidFill>
                <a:latin typeface="Times New Roman" panose="02020603050405020304" pitchFamily="18" charset="0"/>
                <a:cs typeface="Times New Roman" panose="02020603050405020304" pitchFamily="18" charset="0"/>
              </a:rPr>
              <a:t>dimensionality </a:t>
            </a:r>
            <a:r>
              <a:rPr sz="2000" spc="35" dirty="0">
                <a:solidFill>
                  <a:srgbClr val="DAECFA"/>
                </a:solidFill>
                <a:latin typeface="Times New Roman" panose="02020603050405020304" pitchFamily="18" charset="0"/>
                <a:cs typeface="Times New Roman" panose="02020603050405020304" pitchFamily="18" charset="0"/>
              </a:rPr>
              <a:t>is </a:t>
            </a:r>
            <a:r>
              <a:rPr sz="2000" spc="11" dirty="0">
                <a:solidFill>
                  <a:srgbClr val="DAECFA"/>
                </a:solidFill>
                <a:latin typeface="Times New Roman" panose="02020603050405020304" pitchFamily="18" charset="0"/>
                <a:cs typeface="Times New Roman" panose="02020603050405020304" pitchFamily="18" charset="0"/>
              </a:rPr>
              <a:t>1 per</a:t>
            </a:r>
            <a:r>
              <a:rPr sz="2000" spc="-51" dirty="0">
                <a:solidFill>
                  <a:srgbClr val="DAECFA"/>
                </a:solidFill>
                <a:latin typeface="Times New Roman" panose="02020603050405020304" pitchFamily="18" charset="0"/>
                <a:cs typeface="Times New Roman" panose="02020603050405020304" pitchFamily="18" charset="0"/>
              </a:rPr>
              <a:t> </a:t>
            </a:r>
            <a:r>
              <a:rPr sz="2000" spc="15" dirty="0">
                <a:solidFill>
                  <a:srgbClr val="DAECFA"/>
                </a:solidFill>
                <a:latin typeface="Times New Roman" panose="02020603050405020304" pitchFamily="18" charset="0"/>
                <a:cs typeface="Times New Roman" panose="02020603050405020304" pitchFamily="18" charset="0"/>
              </a:rPr>
              <a:t>window.</a:t>
            </a:r>
            <a:endParaRPr sz="2000" dirty="0">
              <a:latin typeface="Times New Roman" panose="02020603050405020304" pitchFamily="18" charset="0"/>
              <a:cs typeface="Times New Roman" panose="02020603050405020304" pitchFamily="18" charset="0"/>
            </a:endParaRPr>
          </a:p>
        </p:txBody>
      </p:sp>
      <p:sp>
        <p:nvSpPr>
          <p:cNvPr id="4" name="object 4"/>
          <p:cNvSpPr txBox="1"/>
          <p:nvPr/>
        </p:nvSpPr>
        <p:spPr>
          <a:xfrm>
            <a:off x="696161" y="1831551"/>
            <a:ext cx="7239635" cy="320601"/>
          </a:xfrm>
          <a:prstGeom prst="rect">
            <a:avLst/>
          </a:prstGeom>
        </p:spPr>
        <p:txBody>
          <a:bodyPr vert="horz" wrap="square" lIns="0" tIns="12700" rIns="0" bIns="0" rtlCol="0">
            <a:spAutoFit/>
          </a:bodyPr>
          <a:lstStyle/>
          <a:p>
            <a:pPr marL="12700">
              <a:spcBef>
                <a:spcPts val="100"/>
              </a:spcBef>
            </a:pPr>
            <a:r>
              <a:rPr sz="2000" spc="5" dirty="0">
                <a:solidFill>
                  <a:srgbClr val="FFFFFF"/>
                </a:solidFill>
                <a:latin typeface="Times New Roman" panose="02020603050405020304" pitchFamily="18" charset="0"/>
                <a:cs typeface="Times New Roman" panose="02020603050405020304" pitchFamily="18" charset="0"/>
              </a:rPr>
              <a:t>It </a:t>
            </a:r>
            <a:r>
              <a:rPr sz="2000" spc="-11" dirty="0">
                <a:solidFill>
                  <a:srgbClr val="FFFFFF"/>
                </a:solidFill>
                <a:latin typeface="Times New Roman" panose="02020603050405020304" pitchFamily="18" charset="0"/>
                <a:cs typeface="Times New Roman" panose="02020603050405020304" pitchFamily="18" charset="0"/>
              </a:rPr>
              <a:t>captures </a:t>
            </a:r>
            <a:r>
              <a:rPr sz="2000" spc="-20" dirty="0">
                <a:solidFill>
                  <a:srgbClr val="FFFFFF"/>
                </a:solidFill>
                <a:latin typeface="Times New Roman" panose="02020603050405020304" pitchFamily="18" charset="0"/>
                <a:cs typeface="Times New Roman" panose="02020603050405020304" pitchFamily="18" charset="0"/>
              </a:rPr>
              <a:t>the </a:t>
            </a:r>
            <a:r>
              <a:rPr sz="2000" spc="-5" dirty="0">
                <a:solidFill>
                  <a:srgbClr val="FFFFFF"/>
                </a:solidFill>
                <a:latin typeface="Times New Roman" panose="02020603050405020304" pitchFamily="18" charset="0"/>
                <a:cs typeface="Times New Roman" panose="02020603050405020304" pitchFamily="18" charset="0"/>
              </a:rPr>
              <a:t>average spectral </a:t>
            </a:r>
            <a:r>
              <a:rPr sz="2000" spc="-15" dirty="0">
                <a:solidFill>
                  <a:srgbClr val="FFFFFF"/>
                </a:solidFill>
                <a:latin typeface="Times New Roman" panose="02020603050405020304" pitchFamily="18" charset="0"/>
                <a:cs typeface="Times New Roman" panose="02020603050405020304" pitchFamily="18" charset="0"/>
              </a:rPr>
              <a:t>frequency weighted </a:t>
            </a:r>
            <a:r>
              <a:rPr sz="2000" spc="5" dirty="0">
                <a:solidFill>
                  <a:srgbClr val="FFFFFF"/>
                </a:solidFill>
                <a:latin typeface="Times New Roman" panose="02020603050405020304" pitchFamily="18" charset="0"/>
                <a:cs typeface="Times New Roman" panose="02020603050405020304" pitchFamily="18" charset="0"/>
              </a:rPr>
              <a:t>by</a:t>
            </a:r>
            <a:r>
              <a:rPr sz="2000" spc="260" dirty="0">
                <a:solidFill>
                  <a:srgbClr val="FFFFFF"/>
                </a:solidFill>
                <a:latin typeface="Times New Roman" panose="02020603050405020304" pitchFamily="18" charset="0"/>
                <a:cs typeface="Times New Roman" panose="02020603050405020304" pitchFamily="18" charset="0"/>
              </a:rPr>
              <a:t> </a:t>
            </a:r>
            <a:r>
              <a:rPr sz="2000" spc="-11" dirty="0">
                <a:solidFill>
                  <a:srgbClr val="FFFFFF"/>
                </a:solidFill>
                <a:latin typeface="Times New Roman" panose="02020603050405020304" pitchFamily="18" charset="0"/>
                <a:cs typeface="Times New Roman" panose="02020603050405020304" pitchFamily="18" charset="0"/>
              </a:rPr>
              <a:t>intensity.</a:t>
            </a:r>
            <a:endParaRPr sz="2000" dirty="0">
              <a:latin typeface="Times New Roman" panose="02020603050405020304" pitchFamily="18" charset="0"/>
              <a:cs typeface="Times New Roman" panose="02020603050405020304" pitchFamily="18" charset="0"/>
            </a:endParaRPr>
          </a:p>
        </p:txBody>
      </p:sp>
      <p:grpSp>
        <p:nvGrpSpPr>
          <p:cNvPr id="5" name="object 5"/>
          <p:cNvGrpSpPr/>
          <p:nvPr/>
        </p:nvGrpSpPr>
        <p:grpSpPr>
          <a:xfrm>
            <a:off x="685800" y="2396075"/>
            <a:ext cx="4975225" cy="1136651"/>
            <a:chOff x="931862" y="1541525"/>
            <a:chExt cx="4975225" cy="1136650"/>
          </a:xfrm>
        </p:grpSpPr>
        <p:sp>
          <p:nvSpPr>
            <p:cNvPr id="6" name="object 6"/>
            <p:cNvSpPr/>
            <p:nvPr/>
          </p:nvSpPr>
          <p:spPr>
            <a:xfrm>
              <a:off x="938212" y="1547875"/>
              <a:ext cx="4962525" cy="1123950"/>
            </a:xfrm>
            <a:custGeom>
              <a:avLst/>
              <a:gdLst/>
              <a:ahLst/>
              <a:cxnLst/>
              <a:rect l="l" t="t" r="r" b="b"/>
              <a:pathLst>
                <a:path w="4962525" h="1123950">
                  <a:moveTo>
                    <a:pt x="4962525" y="0"/>
                  </a:moveTo>
                  <a:lnTo>
                    <a:pt x="0" y="0"/>
                  </a:lnTo>
                  <a:lnTo>
                    <a:pt x="0" y="1123950"/>
                  </a:lnTo>
                  <a:lnTo>
                    <a:pt x="4962525" y="1123950"/>
                  </a:lnTo>
                  <a:lnTo>
                    <a:pt x="4962525" y="0"/>
                  </a:lnTo>
                  <a:close/>
                </a:path>
              </a:pathLst>
            </a:custGeom>
            <a:solidFill>
              <a:srgbClr val="FFFFFF"/>
            </a:solidFill>
          </p:spPr>
          <p:txBody>
            <a:bodyPr wrap="square" lIns="0" tIns="0" rIns="0" bIns="0" rtlCol="0"/>
            <a:lstStyle/>
            <a:p>
              <a:endParaRPr/>
            </a:p>
          </p:txBody>
        </p:sp>
        <p:sp>
          <p:nvSpPr>
            <p:cNvPr id="7" name="object 7"/>
            <p:cNvSpPr/>
            <p:nvPr/>
          </p:nvSpPr>
          <p:spPr>
            <a:xfrm>
              <a:off x="938212" y="1547875"/>
              <a:ext cx="4962525" cy="1123950"/>
            </a:xfrm>
            <a:custGeom>
              <a:avLst/>
              <a:gdLst/>
              <a:ahLst/>
              <a:cxnLst/>
              <a:rect l="l" t="t" r="r" b="b"/>
              <a:pathLst>
                <a:path w="4962525" h="1123950">
                  <a:moveTo>
                    <a:pt x="0" y="1123950"/>
                  </a:moveTo>
                  <a:lnTo>
                    <a:pt x="4962525" y="1123950"/>
                  </a:lnTo>
                  <a:lnTo>
                    <a:pt x="4962525" y="0"/>
                  </a:lnTo>
                  <a:lnTo>
                    <a:pt x="0" y="0"/>
                  </a:lnTo>
                  <a:lnTo>
                    <a:pt x="0" y="1123950"/>
                  </a:lnTo>
                  <a:close/>
                </a:path>
              </a:pathLst>
            </a:custGeom>
            <a:ln w="12700">
              <a:solidFill>
                <a:srgbClr val="6A1A68"/>
              </a:solidFill>
            </a:ln>
          </p:spPr>
          <p:txBody>
            <a:bodyPr wrap="square" lIns="0" tIns="0" rIns="0" bIns="0" rtlCol="0"/>
            <a:lstStyle/>
            <a:p>
              <a:endParaRPr/>
            </a:p>
          </p:txBody>
        </p:sp>
        <p:sp>
          <p:nvSpPr>
            <p:cNvPr id="8" name="object 8"/>
            <p:cNvSpPr/>
            <p:nvPr/>
          </p:nvSpPr>
          <p:spPr>
            <a:xfrm>
              <a:off x="1038225" y="1762124"/>
              <a:ext cx="4667250" cy="628650"/>
            </a:xfrm>
            <a:prstGeom prst="rect">
              <a:avLst/>
            </a:prstGeom>
            <a:blipFill>
              <a:blip r:embed="rId2" cstate="print"/>
              <a:stretch>
                <a:fillRect/>
              </a:stretch>
            </a:blipFill>
          </p:spPr>
          <p:txBody>
            <a:bodyPr wrap="square" lIns="0" tIns="0" rIns="0" bIns="0" rtlCol="0"/>
            <a:lstStyle/>
            <a:p>
              <a:endParaRPr/>
            </a:p>
          </p:txBody>
        </p:sp>
      </p:grpSp>
      <p:sp>
        <p:nvSpPr>
          <p:cNvPr id="9" name="object 9"/>
          <p:cNvSpPr txBox="1"/>
          <p:nvPr/>
        </p:nvSpPr>
        <p:spPr>
          <a:xfrm>
            <a:off x="485347" y="4011009"/>
            <a:ext cx="3095939" cy="936795"/>
          </a:xfrm>
          <a:prstGeom prst="rect">
            <a:avLst/>
          </a:prstGeom>
        </p:spPr>
        <p:txBody>
          <a:bodyPr vert="horz" wrap="square" lIns="0" tIns="13335" rIns="0" bIns="0" rtlCol="0">
            <a:spAutoFit/>
          </a:bodyPr>
          <a:lstStyle/>
          <a:p>
            <a:pPr marL="12700">
              <a:spcBef>
                <a:spcPts val="105"/>
              </a:spcBef>
              <a:buClr>
                <a:schemeClr val="accent1"/>
              </a:buClr>
              <a:buSzPts val="2400"/>
            </a:pPr>
            <a:r>
              <a:rPr sz="3000" spc="-11" dirty="0">
                <a:solidFill>
                  <a:schemeClr val="accent1"/>
                </a:solidFill>
                <a:latin typeface="Castellar" panose="020A0402060406010301" pitchFamily="18" charset="77"/>
                <a:sym typeface="Montserrat ExtraBold"/>
              </a:rPr>
              <a:t>Spectral Contrast:</a:t>
            </a:r>
          </a:p>
        </p:txBody>
      </p:sp>
      <p:sp>
        <p:nvSpPr>
          <p:cNvPr id="10" name="object 10"/>
          <p:cNvSpPr txBox="1"/>
          <p:nvPr/>
        </p:nvSpPr>
        <p:spPr>
          <a:xfrm>
            <a:off x="3558827" y="4029550"/>
            <a:ext cx="7235825" cy="618184"/>
          </a:xfrm>
          <a:prstGeom prst="rect">
            <a:avLst/>
          </a:prstGeom>
        </p:spPr>
        <p:txBody>
          <a:bodyPr vert="horz" wrap="square" lIns="0" tIns="13971" rIns="0" bIns="0" rtlCol="0">
            <a:spAutoFit/>
          </a:bodyPr>
          <a:lstStyle/>
          <a:p>
            <a:pPr marL="12700" marR="5080">
              <a:lnSpc>
                <a:spcPct val="100899"/>
              </a:lnSpc>
              <a:spcBef>
                <a:spcPts val="111"/>
              </a:spcBef>
            </a:pPr>
            <a:r>
              <a:rPr sz="2000" spc="15" dirty="0">
                <a:solidFill>
                  <a:srgbClr val="FFFFFF"/>
                </a:solidFill>
                <a:latin typeface="Times New Roman" panose="02020603050405020304" pitchFamily="18" charset="0"/>
                <a:cs typeface="Times New Roman" panose="02020603050405020304" pitchFamily="18" charset="0"/>
              </a:rPr>
              <a:t>It </a:t>
            </a:r>
            <a:r>
              <a:rPr sz="2000" dirty="0">
                <a:solidFill>
                  <a:srgbClr val="FFFFFF"/>
                </a:solidFill>
                <a:latin typeface="Times New Roman" panose="02020603050405020304" pitchFamily="18" charset="0"/>
                <a:cs typeface="Times New Roman" panose="02020603050405020304" pitchFamily="18" charset="0"/>
              </a:rPr>
              <a:t>considers </a:t>
            </a:r>
            <a:r>
              <a:rPr sz="2000" spc="11" dirty="0">
                <a:solidFill>
                  <a:srgbClr val="FFFFFF"/>
                </a:solidFill>
                <a:latin typeface="Times New Roman" panose="02020603050405020304" pitchFamily="18" charset="0"/>
                <a:cs typeface="Times New Roman" panose="02020603050405020304" pitchFamily="18" charset="0"/>
              </a:rPr>
              <a:t>the </a:t>
            </a:r>
            <a:r>
              <a:rPr sz="2000" spc="5" dirty="0">
                <a:solidFill>
                  <a:srgbClr val="FFFFFF"/>
                </a:solidFill>
                <a:latin typeface="Times New Roman" panose="02020603050405020304" pitchFamily="18" charset="0"/>
                <a:cs typeface="Times New Roman" panose="02020603050405020304" pitchFamily="18" charset="0"/>
              </a:rPr>
              <a:t>spectral </a:t>
            </a:r>
            <a:r>
              <a:rPr sz="2000" spc="15" dirty="0">
                <a:solidFill>
                  <a:srgbClr val="FFFFFF"/>
                </a:solidFill>
                <a:latin typeface="Times New Roman" panose="02020603050405020304" pitchFamily="18" charset="0"/>
                <a:cs typeface="Times New Roman" panose="02020603050405020304" pitchFamily="18" charset="0"/>
              </a:rPr>
              <a:t>peak, </a:t>
            </a:r>
            <a:r>
              <a:rPr sz="2000" spc="11" dirty="0">
                <a:solidFill>
                  <a:srgbClr val="FFFFFF"/>
                </a:solidFill>
                <a:latin typeface="Times New Roman" panose="02020603050405020304" pitchFamily="18" charset="0"/>
                <a:cs typeface="Times New Roman" panose="02020603050405020304" pitchFamily="18" charset="0"/>
              </a:rPr>
              <a:t>the </a:t>
            </a:r>
            <a:r>
              <a:rPr sz="2000" spc="5" dirty="0">
                <a:solidFill>
                  <a:srgbClr val="FFFFFF"/>
                </a:solidFill>
                <a:latin typeface="Times New Roman" panose="02020603050405020304" pitchFamily="18" charset="0"/>
                <a:cs typeface="Times New Roman" panose="02020603050405020304" pitchFamily="18" charset="0"/>
              </a:rPr>
              <a:t>spectral </a:t>
            </a:r>
            <a:r>
              <a:rPr sz="2000" spc="35" dirty="0">
                <a:solidFill>
                  <a:srgbClr val="FFFFFF"/>
                </a:solidFill>
                <a:latin typeface="Times New Roman" panose="02020603050405020304" pitchFamily="18" charset="0"/>
                <a:cs typeface="Times New Roman" panose="02020603050405020304" pitchFamily="18" charset="0"/>
              </a:rPr>
              <a:t>valley, </a:t>
            </a:r>
            <a:r>
              <a:rPr sz="2000" spc="11" dirty="0">
                <a:solidFill>
                  <a:srgbClr val="FFFFFF"/>
                </a:solidFill>
                <a:latin typeface="Times New Roman" panose="02020603050405020304" pitchFamily="18" charset="0"/>
                <a:cs typeface="Times New Roman" panose="02020603050405020304" pitchFamily="18" charset="0"/>
              </a:rPr>
              <a:t>and </a:t>
            </a:r>
            <a:r>
              <a:rPr sz="2000" spc="-5" dirty="0">
                <a:solidFill>
                  <a:srgbClr val="FFFFFF"/>
                </a:solidFill>
                <a:latin typeface="Times New Roman" panose="02020603050405020304" pitchFamily="18" charset="0"/>
                <a:cs typeface="Times New Roman" panose="02020603050405020304" pitchFamily="18" charset="0"/>
              </a:rPr>
              <a:t>their </a:t>
            </a:r>
            <a:r>
              <a:rPr sz="2000" spc="11" dirty="0">
                <a:solidFill>
                  <a:srgbClr val="FFFFFF"/>
                </a:solidFill>
                <a:latin typeface="Times New Roman" panose="02020603050405020304" pitchFamily="18" charset="0"/>
                <a:cs typeface="Times New Roman" panose="02020603050405020304" pitchFamily="18" charset="0"/>
              </a:rPr>
              <a:t>difference </a:t>
            </a:r>
            <a:r>
              <a:rPr sz="2000" spc="-40" dirty="0">
                <a:solidFill>
                  <a:srgbClr val="FFFFFF"/>
                </a:solidFill>
                <a:latin typeface="Times New Roman" panose="02020603050405020304" pitchFamily="18" charset="0"/>
                <a:cs typeface="Times New Roman" panose="02020603050405020304" pitchFamily="18" charset="0"/>
              </a:rPr>
              <a:t>in  </a:t>
            </a:r>
            <a:r>
              <a:rPr sz="2000" spc="20" dirty="0">
                <a:solidFill>
                  <a:srgbClr val="FFFFFF"/>
                </a:solidFill>
                <a:latin typeface="Times New Roman" panose="02020603050405020304" pitchFamily="18" charset="0"/>
                <a:cs typeface="Times New Roman" panose="02020603050405020304" pitchFamily="18" charset="0"/>
              </a:rPr>
              <a:t>each frequency </a:t>
            </a:r>
            <a:r>
              <a:rPr sz="2000" spc="15" dirty="0">
                <a:solidFill>
                  <a:srgbClr val="FFFFFF"/>
                </a:solidFill>
                <a:latin typeface="Times New Roman" panose="02020603050405020304" pitchFamily="18" charset="0"/>
                <a:cs typeface="Times New Roman" panose="02020603050405020304" pitchFamily="18" charset="0"/>
              </a:rPr>
              <a:t>sub </a:t>
            </a:r>
            <a:r>
              <a:rPr sz="2000" dirty="0">
                <a:solidFill>
                  <a:srgbClr val="FFFFFF"/>
                </a:solidFill>
                <a:latin typeface="Times New Roman" panose="02020603050405020304" pitchFamily="18" charset="0"/>
                <a:cs typeface="Times New Roman" panose="02020603050405020304" pitchFamily="18" charset="0"/>
              </a:rPr>
              <a:t>band. </a:t>
            </a:r>
            <a:endParaRPr sz="2000" dirty="0">
              <a:latin typeface="Times New Roman" panose="02020603050405020304" pitchFamily="18" charset="0"/>
              <a:cs typeface="Times New Roman" panose="02020603050405020304" pitchFamily="18" charset="0"/>
            </a:endParaRPr>
          </a:p>
        </p:txBody>
      </p:sp>
      <p:sp>
        <p:nvSpPr>
          <p:cNvPr id="11" name="object 11"/>
          <p:cNvSpPr txBox="1"/>
          <p:nvPr/>
        </p:nvSpPr>
        <p:spPr>
          <a:xfrm>
            <a:off x="3581286" y="4652391"/>
            <a:ext cx="4319103" cy="323807"/>
          </a:xfrm>
          <a:prstGeom prst="rect">
            <a:avLst/>
          </a:prstGeom>
        </p:spPr>
        <p:txBody>
          <a:bodyPr vert="horz" wrap="square" lIns="0" tIns="15875" rIns="0" bIns="0" rtlCol="0">
            <a:spAutoFit/>
          </a:bodyPr>
          <a:lstStyle/>
          <a:p>
            <a:pPr marL="12700">
              <a:spcBef>
                <a:spcPts val="125"/>
              </a:spcBef>
            </a:pPr>
            <a:r>
              <a:rPr sz="2000" spc="5" dirty="0">
                <a:solidFill>
                  <a:srgbClr val="DAECFA"/>
                </a:solidFill>
                <a:latin typeface="Times New Roman" panose="02020603050405020304" pitchFamily="18" charset="0"/>
                <a:cs typeface="Times New Roman" panose="02020603050405020304" pitchFamily="18" charset="0"/>
              </a:rPr>
              <a:t>Its </a:t>
            </a:r>
            <a:r>
              <a:rPr sz="2000" spc="11" dirty="0">
                <a:solidFill>
                  <a:srgbClr val="DAECFA"/>
                </a:solidFill>
                <a:latin typeface="Times New Roman" panose="02020603050405020304" pitchFamily="18" charset="0"/>
                <a:cs typeface="Times New Roman" panose="02020603050405020304" pitchFamily="18" charset="0"/>
              </a:rPr>
              <a:t>dimensionality </a:t>
            </a:r>
            <a:r>
              <a:rPr sz="2000" spc="35" dirty="0">
                <a:solidFill>
                  <a:srgbClr val="DAECFA"/>
                </a:solidFill>
                <a:latin typeface="Times New Roman" panose="02020603050405020304" pitchFamily="18" charset="0"/>
                <a:cs typeface="Times New Roman" panose="02020603050405020304" pitchFamily="18" charset="0"/>
              </a:rPr>
              <a:t>is </a:t>
            </a:r>
            <a:r>
              <a:rPr sz="2000" spc="11" dirty="0">
                <a:solidFill>
                  <a:srgbClr val="DAECFA"/>
                </a:solidFill>
                <a:latin typeface="Times New Roman" panose="02020603050405020304" pitchFamily="18" charset="0"/>
                <a:cs typeface="Times New Roman" panose="02020603050405020304" pitchFamily="18" charset="0"/>
              </a:rPr>
              <a:t>7 per</a:t>
            </a:r>
            <a:r>
              <a:rPr sz="2000" spc="-51" dirty="0">
                <a:solidFill>
                  <a:srgbClr val="DAECFA"/>
                </a:solidFill>
                <a:latin typeface="Times New Roman" panose="02020603050405020304" pitchFamily="18" charset="0"/>
                <a:cs typeface="Times New Roman" panose="02020603050405020304" pitchFamily="18" charset="0"/>
              </a:rPr>
              <a:t> </a:t>
            </a:r>
            <a:r>
              <a:rPr sz="2000" spc="15" dirty="0">
                <a:solidFill>
                  <a:srgbClr val="DAECFA"/>
                </a:solidFill>
                <a:latin typeface="Times New Roman" panose="02020603050405020304" pitchFamily="18" charset="0"/>
                <a:cs typeface="Times New Roman" panose="02020603050405020304" pitchFamily="18" charset="0"/>
              </a:rPr>
              <a:t>window.</a:t>
            </a:r>
            <a:endParaRPr sz="2000" dirty="0">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96711" y="206175"/>
            <a:ext cx="7175744" cy="1259960"/>
          </a:xfrm>
          <a:prstGeom prst="rect">
            <a:avLst/>
          </a:prstGeom>
        </p:spPr>
        <p:txBody>
          <a:bodyPr spcFirstLastPara="1" vert="horz" wrap="square" lIns="0" tIns="15875" rIns="0" bIns="0" rtlCol="0" anchor="t" anchorCtr="0">
            <a:spAutoFit/>
          </a:bodyPr>
          <a:lstStyle/>
          <a:p>
            <a:pPr marL="12700">
              <a:spcBef>
                <a:spcPts val="125"/>
              </a:spcBef>
            </a:pPr>
            <a:r>
              <a:rPr sz="3000" spc="11" dirty="0">
                <a:latin typeface="Castellar" panose="020A0402060406010301" pitchFamily="18" charset="77"/>
              </a:rPr>
              <a:t>Total </a:t>
            </a:r>
            <a:r>
              <a:rPr sz="3000" spc="5" dirty="0">
                <a:latin typeface="Castellar" panose="020A0402060406010301" pitchFamily="18" charset="77"/>
              </a:rPr>
              <a:t>Number </a:t>
            </a:r>
            <a:r>
              <a:rPr sz="3000" spc="20" dirty="0">
                <a:latin typeface="Castellar" panose="020A0402060406010301" pitchFamily="18" charset="77"/>
              </a:rPr>
              <a:t>of </a:t>
            </a:r>
            <a:r>
              <a:rPr sz="3000" spc="5" dirty="0">
                <a:latin typeface="Castellar" panose="020A0402060406010301" pitchFamily="18" charset="77"/>
              </a:rPr>
              <a:t>features per </a:t>
            </a:r>
            <a:r>
              <a:rPr sz="3000" spc="15" dirty="0">
                <a:latin typeface="Castellar" panose="020A0402060406010301" pitchFamily="18" charset="77"/>
              </a:rPr>
              <a:t>window: </a:t>
            </a:r>
            <a:br>
              <a:rPr lang="en-US" sz="2000" spc="15" dirty="0"/>
            </a:br>
            <a:r>
              <a:rPr sz="2000" spc="15" dirty="0">
                <a:latin typeface="Times New Roman" panose="02020603050405020304" pitchFamily="18" charset="0"/>
                <a:cs typeface="Times New Roman" panose="02020603050405020304" pitchFamily="18" charset="0"/>
              </a:rPr>
              <a:t>(Total No of Windows = No of timestamps)</a:t>
            </a:r>
          </a:p>
        </p:txBody>
      </p:sp>
      <p:sp>
        <p:nvSpPr>
          <p:cNvPr id="4" name="object 4"/>
          <p:cNvSpPr txBox="1"/>
          <p:nvPr/>
        </p:nvSpPr>
        <p:spPr>
          <a:xfrm>
            <a:off x="533400" y="1481322"/>
            <a:ext cx="2590800" cy="1272784"/>
          </a:xfrm>
          <a:prstGeom prst="rect">
            <a:avLst/>
          </a:prstGeom>
        </p:spPr>
        <p:txBody>
          <a:bodyPr vert="horz" wrap="square" lIns="0" tIns="15875" rIns="0" bIns="0" rtlCol="0">
            <a:spAutoFit/>
          </a:bodyPr>
          <a:lstStyle/>
          <a:p>
            <a:pPr marL="12700" algn="just">
              <a:spcBef>
                <a:spcPts val="125"/>
              </a:spcBef>
            </a:pPr>
            <a:r>
              <a:rPr lang="en-US" sz="2000" spc="11" dirty="0">
                <a:solidFill>
                  <a:srgbClr val="DAECFA"/>
                </a:solidFill>
                <a:latin typeface="Times New Roman" panose="02020603050405020304" pitchFamily="18" charset="0"/>
                <a:cs typeface="Times New Roman" panose="02020603050405020304" pitchFamily="18" charset="0"/>
              </a:rPr>
              <a:t>MFCC:</a:t>
            </a:r>
            <a:r>
              <a:rPr lang="en-US" sz="2000" spc="-15" dirty="0">
                <a:solidFill>
                  <a:srgbClr val="DAECFA"/>
                </a:solidFill>
                <a:latin typeface="Times New Roman" panose="02020603050405020304" pitchFamily="18" charset="0"/>
                <a:cs typeface="Times New Roman" panose="02020603050405020304" pitchFamily="18" charset="0"/>
              </a:rPr>
              <a:t> </a:t>
            </a:r>
            <a:r>
              <a:rPr lang="en-US" sz="2000" spc="20" dirty="0">
                <a:solidFill>
                  <a:srgbClr val="DAECFA"/>
                </a:solidFill>
                <a:latin typeface="Times New Roman" panose="02020603050405020304" pitchFamily="18" charset="0"/>
                <a:cs typeface="Times New Roman" panose="02020603050405020304" pitchFamily="18" charset="0"/>
              </a:rPr>
              <a:t>20,</a:t>
            </a:r>
            <a:endParaRPr lang="en-US" sz="2000" dirty="0">
              <a:latin typeface="Times New Roman" panose="02020603050405020304" pitchFamily="18" charset="0"/>
              <a:cs typeface="Times New Roman" panose="02020603050405020304" pitchFamily="18" charset="0"/>
            </a:endParaRPr>
          </a:p>
          <a:p>
            <a:pPr marL="12700" algn="just">
              <a:spcBef>
                <a:spcPts val="125"/>
              </a:spcBef>
            </a:pPr>
            <a:r>
              <a:rPr lang="en-US" sz="2000" spc="-5" dirty="0">
                <a:solidFill>
                  <a:srgbClr val="DAECFA"/>
                </a:solidFill>
                <a:latin typeface="Times New Roman" panose="02020603050405020304" pitchFamily="18" charset="0"/>
                <a:cs typeface="Times New Roman" panose="02020603050405020304" pitchFamily="18" charset="0"/>
              </a:rPr>
              <a:t>Ch</a:t>
            </a:r>
            <a:r>
              <a:rPr sz="2000" spc="-5" dirty="0">
                <a:solidFill>
                  <a:srgbClr val="DAECFA"/>
                </a:solidFill>
                <a:latin typeface="Times New Roman" panose="02020603050405020304" pitchFamily="18" charset="0"/>
                <a:cs typeface="Times New Roman" panose="02020603050405020304" pitchFamily="18" charset="0"/>
              </a:rPr>
              <a:t>roma-STFT:</a:t>
            </a:r>
            <a:r>
              <a:rPr sz="2000" spc="115" dirty="0">
                <a:solidFill>
                  <a:srgbClr val="DAECFA"/>
                </a:solidFill>
                <a:latin typeface="Times New Roman" panose="02020603050405020304" pitchFamily="18" charset="0"/>
                <a:cs typeface="Times New Roman" panose="02020603050405020304" pitchFamily="18" charset="0"/>
              </a:rPr>
              <a:t> </a:t>
            </a:r>
            <a:r>
              <a:rPr sz="2000" spc="25" dirty="0">
                <a:solidFill>
                  <a:srgbClr val="DAECFA"/>
                </a:solidFill>
                <a:latin typeface="Times New Roman" panose="02020603050405020304" pitchFamily="18" charset="0"/>
                <a:cs typeface="Times New Roman" panose="02020603050405020304" pitchFamily="18" charset="0"/>
              </a:rPr>
              <a:t>12</a:t>
            </a:r>
            <a:endParaRPr sz="2000" dirty="0">
              <a:latin typeface="Times New Roman" panose="02020603050405020304" pitchFamily="18" charset="0"/>
              <a:cs typeface="Times New Roman" panose="02020603050405020304" pitchFamily="18" charset="0"/>
            </a:endParaRPr>
          </a:p>
          <a:p>
            <a:pPr marL="12700" algn="just">
              <a:spcBef>
                <a:spcPts val="15"/>
              </a:spcBef>
            </a:pPr>
            <a:r>
              <a:rPr sz="2000" dirty="0">
                <a:solidFill>
                  <a:srgbClr val="DAECFA"/>
                </a:solidFill>
                <a:latin typeface="Times New Roman" panose="02020603050405020304" pitchFamily="18" charset="0"/>
                <a:cs typeface="Times New Roman" panose="02020603050405020304" pitchFamily="18" charset="0"/>
              </a:rPr>
              <a:t>Spectral </a:t>
            </a:r>
            <a:r>
              <a:rPr sz="2000" spc="-5" dirty="0">
                <a:solidFill>
                  <a:srgbClr val="DAECFA"/>
                </a:solidFill>
                <a:latin typeface="Times New Roman" panose="02020603050405020304" pitchFamily="18" charset="0"/>
                <a:cs typeface="Times New Roman" panose="02020603050405020304" pitchFamily="18" charset="0"/>
              </a:rPr>
              <a:t>Centroid:</a:t>
            </a:r>
            <a:r>
              <a:rPr sz="2000" spc="191" dirty="0">
                <a:solidFill>
                  <a:srgbClr val="DAECFA"/>
                </a:solidFill>
                <a:latin typeface="Times New Roman" panose="02020603050405020304" pitchFamily="18" charset="0"/>
                <a:cs typeface="Times New Roman" panose="02020603050405020304" pitchFamily="18" charset="0"/>
              </a:rPr>
              <a:t> </a:t>
            </a:r>
            <a:r>
              <a:rPr sz="2000" spc="11" dirty="0">
                <a:solidFill>
                  <a:srgbClr val="DAECFA"/>
                </a:solidFill>
                <a:latin typeface="Times New Roman" panose="02020603050405020304" pitchFamily="18" charset="0"/>
                <a:cs typeface="Times New Roman" panose="02020603050405020304" pitchFamily="18" charset="0"/>
              </a:rPr>
              <a:t>1</a:t>
            </a:r>
            <a:endParaRPr sz="2000" dirty="0">
              <a:latin typeface="Times New Roman" panose="02020603050405020304" pitchFamily="18" charset="0"/>
              <a:cs typeface="Times New Roman" panose="02020603050405020304" pitchFamily="18" charset="0"/>
            </a:endParaRPr>
          </a:p>
          <a:p>
            <a:pPr marL="12700" algn="just">
              <a:spcBef>
                <a:spcPts val="95"/>
              </a:spcBef>
            </a:pPr>
            <a:r>
              <a:rPr sz="2000" dirty="0">
                <a:solidFill>
                  <a:srgbClr val="DAECFA"/>
                </a:solidFill>
                <a:latin typeface="Times New Roman" panose="02020603050405020304" pitchFamily="18" charset="0"/>
                <a:cs typeface="Times New Roman" panose="02020603050405020304" pitchFamily="18" charset="0"/>
              </a:rPr>
              <a:t>Spectral </a:t>
            </a:r>
            <a:r>
              <a:rPr sz="2000" spc="-5" dirty="0">
                <a:solidFill>
                  <a:srgbClr val="DAECFA"/>
                </a:solidFill>
                <a:latin typeface="Times New Roman" panose="02020603050405020304" pitchFamily="18" charset="0"/>
                <a:cs typeface="Times New Roman" panose="02020603050405020304" pitchFamily="18" charset="0"/>
              </a:rPr>
              <a:t>Contrast:</a:t>
            </a:r>
            <a:r>
              <a:rPr sz="2000" spc="195" dirty="0">
                <a:solidFill>
                  <a:srgbClr val="DAECFA"/>
                </a:solidFill>
                <a:latin typeface="Times New Roman" panose="02020603050405020304" pitchFamily="18" charset="0"/>
                <a:cs typeface="Times New Roman" panose="02020603050405020304" pitchFamily="18" charset="0"/>
              </a:rPr>
              <a:t> </a:t>
            </a:r>
            <a:r>
              <a:rPr sz="2000" spc="11" dirty="0">
                <a:solidFill>
                  <a:srgbClr val="DAECFA"/>
                </a:solidFill>
                <a:latin typeface="Times New Roman" panose="02020603050405020304" pitchFamily="18" charset="0"/>
                <a:cs typeface="Times New Roman" panose="02020603050405020304" pitchFamily="18" charset="0"/>
              </a:rPr>
              <a:t>7</a:t>
            </a:r>
            <a:endParaRPr sz="2000" dirty="0">
              <a:latin typeface="Times New Roman" panose="02020603050405020304" pitchFamily="18" charset="0"/>
              <a:cs typeface="Times New Roman" panose="02020603050405020304" pitchFamily="18" charset="0"/>
            </a:endParaRPr>
          </a:p>
        </p:txBody>
      </p:sp>
      <p:sp>
        <p:nvSpPr>
          <p:cNvPr id="5" name="object 5"/>
          <p:cNvSpPr txBox="1"/>
          <p:nvPr/>
        </p:nvSpPr>
        <p:spPr>
          <a:xfrm>
            <a:off x="3453970" y="1840619"/>
            <a:ext cx="3479615" cy="631583"/>
          </a:xfrm>
          <a:prstGeom prst="rect">
            <a:avLst/>
          </a:prstGeom>
        </p:spPr>
        <p:txBody>
          <a:bodyPr vert="horz" wrap="square" lIns="0" tIns="15875" rIns="0" bIns="0" rtlCol="0">
            <a:spAutoFit/>
          </a:bodyPr>
          <a:lstStyle/>
          <a:p>
            <a:pPr marL="12700" algn="just">
              <a:spcBef>
                <a:spcPts val="125"/>
              </a:spcBef>
            </a:pPr>
            <a:r>
              <a:rPr sz="2000" spc="5" dirty="0">
                <a:solidFill>
                  <a:srgbClr val="DAECFA"/>
                </a:solidFill>
                <a:latin typeface="Times New Roman" panose="02020603050405020304" pitchFamily="18" charset="0"/>
                <a:cs typeface="Times New Roman" panose="02020603050405020304" pitchFamily="18" charset="0"/>
              </a:rPr>
              <a:t>So, </a:t>
            </a:r>
            <a:r>
              <a:rPr sz="2000" spc="-45" dirty="0">
                <a:solidFill>
                  <a:srgbClr val="DAECFA"/>
                </a:solidFill>
                <a:latin typeface="Times New Roman" panose="02020603050405020304" pitchFamily="18" charset="0"/>
                <a:cs typeface="Times New Roman" panose="02020603050405020304" pitchFamily="18" charset="0"/>
              </a:rPr>
              <a:t>Total </a:t>
            </a:r>
            <a:r>
              <a:rPr sz="2000" spc="5" dirty="0">
                <a:solidFill>
                  <a:srgbClr val="DAECFA"/>
                </a:solidFill>
                <a:latin typeface="Times New Roman" panose="02020603050405020304" pitchFamily="18" charset="0"/>
                <a:cs typeface="Times New Roman" panose="02020603050405020304" pitchFamily="18" charset="0"/>
              </a:rPr>
              <a:t>features </a:t>
            </a:r>
            <a:r>
              <a:rPr sz="2000" spc="11" dirty="0">
                <a:solidFill>
                  <a:srgbClr val="DAECFA"/>
                </a:solidFill>
                <a:latin typeface="Times New Roman" panose="02020603050405020304" pitchFamily="18" charset="0"/>
                <a:cs typeface="Times New Roman" panose="02020603050405020304" pitchFamily="18" charset="0"/>
              </a:rPr>
              <a:t>per </a:t>
            </a:r>
            <a:r>
              <a:rPr sz="2000" dirty="0">
                <a:solidFill>
                  <a:srgbClr val="DAECFA"/>
                </a:solidFill>
                <a:latin typeface="Times New Roman" panose="02020603050405020304" pitchFamily="18" charset="0"/>
                <a:cs typeface="Times New Roman" panose="02020603050405020304" pitchFamily="18" charset="0"/>
              </a:rPr>
              <a:t>window </a:t>
            </a:r>
            <a:r>
              <a:rPr sz="2000" spc="11" dirty="0">
                <a:solidFill>
                  <a:srgbClr val="DAECFA"/>
                </a:solidFill>
                <a:latin typeface="Times New Roman" panose="02020603050405020304" pitchFamily="18" charset="0"/>
                <a:cs typeface="Times New Roman" panose="02020603050405020304" pitchFamily="18" charset="0"/>
              </a:rPr>
              <a:t>=</a:t>
            </a:r>
            <a:r>
              <a:rPr sz="2000" spc="55" dirty="0">
                <a:solidFill>
                  <a:srgbClr val="DAECFA"/>
                </a:solidFill>
                <a:latin typeface="Times New Roman" panose="02020603050405020304" pitchFamily="18" charset="0"/>
                <a:cs typeface="Times New Roman" panose="02020603050405020304" pitchFamily="18" charset="0"/>
              </a:rPr>
              <a:t> </a:t>
            </a:r>
            <a:r>
              <a:rPr sz="2000" spc="25" dirty="0">
                <a:solidFill>
                  <a:srgbClr val="DAECFA"/>
                </a:solidFill>
                <a:latin typeface="Times New Roman" panose="02020603050405020304" pitchFamily="18" charset="0"/>
                <a:cs typeface="Times New Roman" panose="02020603050405020304" pitchFamily="18" charset="0"/>
              </a:rPr>
              <a:t>40.</a:t>
            </a:r>
            <a:endParaRPr sz="2000" dirty="0">
              <a:latin typeface="Times New Roman" panose="02020603050405020304" pitchFamily="18" charset="0"/>
              <a:cs typeface="Times New Roman" panose="02020603050405020304" pitchFamily="18" charset="0"/>
            </a:endParaRPr>
          </a:p>
        </p:txBody>
      </p:sp>
      <p:sp>
        <p:nvSpPr>
          <p:cNvPr id="6" name="object 6"/>
          <p:cNvSpPr txBox="1"/>
          <p:nvPr/>
        </p:nvSpPr>
        <p:spPr>
          <a:xfrm>
            <a:off x="478318" y="2897130"/>
            <a:ext cx="6894689" cy="324449"/>
          </a:xfrm>
          <a:prstGeom prst="rect">
            <a:avLst/>
          </a:prstGeom>
        </p:spPr>
        <p:txBody>
          <a:bodyPr vert="horz" wrap="square" lIns="0" tIns="16511" rIns="0" bIns="0" rtlCol="0">
            <a:spAutoFit/>
          </a:bodyPr>
          <a:lstStyle/>
          <a:p>
            <a:pPr marL="53339" algn="just">
              <a:spcBef>
                <a:spcPts val="131"/>
              </a:spcBef>
            </a:pPr>
            <a:r>
              <a:rPr sz="2000" spc="11" dirty="0">
                <a:solidFill>
                  <a:schemeClr val="accent1"/>
                </a:solidFill>
                <a:latin typeface="Castellar" panose="020A0402060406010301" pitchFamily="18" charset="77"/>
                <a:sym typeface="Montserrat ExtraBold"/>
              </a:rPr>
              <a:t>Dimension of Features for the dataset:</a:t>
            </a:r>
          </a:p>
        </p:txBody>
      </p:sp>
      <p:sp>
        <p:nvSpPr>
          <p:cNvPr id="7" name="object 7"/>
          <p:cNvSpPr txBox="1"/>
          <p:nvPr/>
        </p:nvSpPr>
        <p:spPr>
          <a:xfrm>
            <a:off x="528956" y="3221579"/>
            <a:ext cx="3008489" cy="1269578"/>
          </a:xfrm>
          <a:prstGeom prst="rect">
            <a:avLst/>
          </a:prstGeom>
        </p:spPr>
        <p:txBody>
          <a:bodyPr vert="horz" wrap="square" lIns="0" tIns="12700" rIns="0" bIns="0" rtlCol="0">
            <a:spAutoFit/>
          </a:bodyPr>
          <a:lstStyle/>
          <a:p>
            <a:pPr marL="12700" algn="just">
              <a:spcBef>
                <a:spcPts val="100"/>
              </a:spcBef>
            </a:pPr>
            <a:r>
              <a:rPr lang="en-US" sz="2000" spc="-5" dirty="0">
                <a:solidFill>
                  <a:srgbClr val="DAECFA"/>
                </a:solidFill>
                <a:latin typeface="Times New Roman" panose="02020603050405020304" pitchFamily="18" charset="0"/>
                <a:cs typeface="Times New Roman" panose="02020603050405020304" pitchFamily="18" charset="0"/>
              </a:rPr>
              <a:t>Length </a:t>
            </a:r>
            <a:r>
              <a:rPr lang="en-US" sz="2000" spc="-20" dirty="0">
                <a:solidFill>
                  <a:srgbClr val="DAECFA"/>
                </a:solidFill>
                <a:latin typeface="Times New Roman" panose="02020603050405020304" pitchFamily="18" charset="0"/>
                <a:cs typeface="Times New Roman" panose="02020603050405020304" pitchFamily="18" charset="0"/>
              </a:rPr>
              <a:t>of </a:t>
            </a:r>
            <a:r>
              <a:rPr lang="en-US" sz="2000" spc="11" dirty="0">
                <a:solidFill>
                  <a:srgbClr val="DAECFA"/>
                </a:solidFill>
                <a:latin typeface="Times New Roman" panose="02020603050405020304" pitchFamily="18" charset="0"/>
                <a:cs typeface="Times New Roman" panose="02020603050405020304" pitchFamily="18" charset="0"/>
              </a:rPr>
              <a:t>Each </a:t>
            </a:r>
            <a:r>
              <a:rPr lang="en-US" sz="2000" spc="-20" dirty="0">
                <a:solidFill>
                  <a:srgbClr val="DAECFA"/>
                </a:solidFill>
                <a:latin typeface="Times New Roman" panose="02020603050405020304" pitchFamily="18" charset="0"/>
                <a:cs typeface="Times New Roman" panose="02020603050405020304" pitchFamily="18" charset="0"/>
              </a:rPr>
              <a:t>Track: </a:t>
            </a:r>
            <a:r>
              <a:rPr lang="en-US" sz="2000" spc="-5" dirty="0">
                <a:solidFill>
                  <a:srgbClr val="DAECFA"/>
                </a:solidFill>
                <a:latin typeface="Times New Roman" panose="02020603050405020304" pitchFamily="18" charset="0"/>
                <a:cs typeface="Times New Roman" panose="02020603050405020304" pitchFamily="18" charset="0"/>
              </a:rPr>
              <a:t>30 </a:t>
            </a:r>
            <a:r>
              <a:rPr lang="en-US" sz="2000" spc="15" dirty="0">
                <a:solidFill>
                  <a:srgbClr val="DAECFA"/>
                </a:solidFill>
                <a:latin typeface="Times New Roman" panose="02020603050405020304" pitchFamily="18" charset="0"/>
                <a:cs typeface="Times New Roman" panose="02020603050405020304" pitchFamily="18" charset="0"/>
              </a:rPr>
              <a:t>sec  </a:t>
            </a:r>
            <a:r>
              <a:rPr lang="en-US" sz="2000" spc="-15" dirty="0">
                <a:solidFill>
                  <a:srgbClr val="DAECFA"/>
                </a:solidFill>
                <a:latin typeface="Times New Roman" panose="02020603050405020304" pitchFamily="18" charset="0"/>
                <a:cs typeface="Times New Roman" panose="02020603050405020304" pitchFamily="18" charset="0"/>
              </a:rPr>
              <a:t>Sample </a:t>
            </a:r>
            <a:r>
              <a:rPr lang="en-US" sz="2000" dirty="0">
                <a:solidFill>
                  <a:srgbClr val="DAECFA"/>
                </a:solidFill>
                <a:latin typeface="Times New Roman" panose="02020603050405020304" pitchFamily="18" charset="0"/>
                <a:cs typeface="Times New Roman" panose="02020603050405020304" pitchFamily="18" charset="0"/>
              </a:rPr>
              <a:t>Rate: </a:t>
            </a:r>
            <a:r>
              <a:rPr lang="en-US" sz="2000" spc="-11" dirty="0">
                <a:solidFill>
                  <a:srgbClr val="DAECFA"/>
                </a:solidFill>
                <a:latin typeface="Times New Roman" panose="02020603050405020304" pitchFamily="18" charset="0"/>
                <a:cs typeface="Times New Roman" panose="02020603050405020304" pitchFamily="18" charset="0"/>
              </a:rPr>
              <a:t>22050</a:t>
            </a:r>
            <a:r>
              <a:rPr lang="en-US" sz="2000" spc="45" dirty="0">
                <a:solidFill>
                  <a:srgbClr val="DAECFA"/>
                </a:solidFill>
                <a:latin typeface="Times New Roman" panose="02020603050405020304" pitchFamily="18" charset="0"/>
                <a:cs typeface="Times New Roman" panose="02020603050405020304" pitchFamily="18" charset="0"/>
              </a:rPr>
              <a:t> </a:t>
            </a:r>
            <a:r>
              <a:rPr lang="en-US" sz="2000" spc="-5" dirty="0">
                <a:solidFill>
                  <a:srgbClr val="DAECFA"/>
                </a:solidFill>
                <a:latin typeface="Times New Roman" panose="02020603050405020304" pitchFamily="18" charset="0"/>
                <a:cs typeface="Times New Roman" panose="02020603050405020304" pitchFamily="18" charset="0"/>
              </a:rPr>
              <a:t>Hz</a:t>
            </a:r>
            <a:endParaRPr lang="en-US" sz="2000" dirty="0">
              <a:latin typeface="Times New Roman" panose="02020603050405020304" pitchFamily="18" charset="0"/>
              <a:cs typeface="Times New Roman" panose="02020603050405020304" pitchFamily="18" charset="0"/>
            </a:endParaRPr>
          </a:p>
          <a:p>
            <a:pPr marL="12700" algn="just">
              <a:spcBef>
                <a:spcPts val="100"/>
              </a:spcBef>
            </a:pPr>
            <a:r>
              <a:rPr sz="2000" spc="-20" dirty="0">
                <a:solidFill>
                  <a:srgbClr val="DAECFA"/>
                </a:solidFill>
                <a:latin typeface="Times New Roman" panose="02020603050405020304" pitchFamily="18" charset="0"/>
                <a:cs typeface="Times New Roman" panose="02020603050405020304" pitchFamily="18" charset="0"/>
              </a:rPr>
              <a:t>Window </a:t>
            </a:r>
            <a:r>
              <a:rPr sz="2000" spc="-11" dirty="0">
                <a:solidFill>
                  <a:srgbClr val="DAECFA"/>
                </a:solidFill>
                <a:latin typeface="Times New Roman" panose="02020603050405020304" pitchFamily="18" charset="0"/>
                <a:cs typeface="Times New Roman" panose="02020603050405020304" pitchFamily="18" charset="0"/>
              </a:rPr>
              <a:t>Size: 2048</a:t>
            </a:r>
            <a:r>
              <a:rPr sz="2000" spc="100" dirty="0">
                <a:solidFill>
                  <a:srgbClr val="DAECFA"/>
                </a:solidFill>
                <a:latin typeface="Times New Roman" panose="02020603050405020304" pitchFamily="18" charset="0"/>
                <a:cs typeface="Times New Roman" panose="02020603050405020304" pitchFamily="18" charset="0"/>
              </a:rPr>
              <a:t> </a:t>
            </a:r>
            <a:r>
              <a:rPr sz="2000" spc="-5" dirty="0">
                <a:solidFill>
                  <a:srgbClr val="DAECFA"/>
                </a:solidFill>
                <a:latin typeface="Times New Roman" panose="02020603050405020304" pitchFamily="18" charset="0"/>
                <a:cs typeface="Times New Roman" panose="02020603050405020304" pitchFamily="18" charset="0"/>
              </a:rPr>
              <a:t>samples</a:t>
            </a:r>
            <a:endParaRPr sz="2000" dirty="0">
              <a:latin typeface="Times New Roman" panose="02020603050405020304" pitchFamily="18" charset="0"/>
              <a:cs typeface="Times New Roman" panose="02020603050405020304" pitchFamily="18" charset="0"/>
            </a:endParaRPr>
          </a:p>
          <a:p>
            <a:pPr marL="12700" algn="just">
              <a:spcBef>
                <a:spcPts val="65"/>
              </a:spcBef>
            </a:pPr>
            <a:r>
              <a:rPr sz="2000" spc="-15" dirty="0">
                <a:solidFill>
                  <a:srgbClr val="DAECFA"/>
                </a:solidFill>
                <a:latin typeface="Times New Roman" panose="02020603050405020304" pitchFamily="18" charset="0"/>
                <a:cs typeface="Times New Roman" panose="02020603050405020304" pitchFamily="18" charset="0"/>
              </a:rPr>
              <a:t>Hop </a:t>
            </a:r>
            <a:r>
              <a:rPr sz="2000" spc="-11" dirty="0">
                <a:solidFill>
                  <a:srgbClr val="DAECFA"/>
                </a:solidFill>
                <a:latin typeface="Times New Roman" panose="02020603050405020304" pitchFamily="18" charset="0"/>
                <a:cs typeface="Times New Roman" panose="02020603050405020304" pitchFamily="18" charset="0"/>
              </a:rPr>
              <a:t>Length: 512</a:t>
            </a:r>
            <a:r>
              <a:rPr sz="2000" spc="100" dirty="0">
                <a:solidFill>
                  <a:srgbClr val="DAECFA"/>
                </a:solidFill>
                <a:latin typeface="Times New Roman" panose="02020603050405020304" pitchFamily="18" charset="0"/>
                <a:cs typeface="Times New Roman" panose="02020603050405020304" pitchFamily="18" charset="0"/>
              </a:rPr>
              <a:t> </a:t>
            </a:r>
            <a:r>
              <a:rPr sz="2000" spc="-5" dirty="0">
                <a:solidFill>
                  <a:srgbClr val="DAECFA"/>
                </a:solidFill>
                <a:latin typeface="Times New Roman" panose="02020603050405020304" pitchFamily="18" charset="0"/>
                <a:cs typeface="Times New Roman" panose="02020603050405020304" pitchFamily="18" charset="0"/>
              </a:rPr>
              <a:t>samples</a:t>
            </a:r>
            <a:endParaRPr sz="2000" dirty="0">
              <a:latin typeface="Times New Roman" panose="02020603050405020304" pitchFamily="18" charset="0"/>
              <a:cs typeface="Times New Roman" panose="02020603050405020304" pitchFamily="18" charset="0"/>
            </a:endParaRPr>
          </a:p>
        </p:txBody>
      </p:sp>
      <p:sp>
        <p:nvSpPr>
          <p:cNvPr id="8" name="object 8"/>
          <p:cNvSpPr txBox="1"/>
          <p:nvPr/>
        </p:nvSpPr>
        <p:spPr>
          <a:xfrm>
            <a:off x="5029200" y="3678858"/>
            <a:ext cx="5103678" cy="628377"/>
          </a:xfrm>
          <a:prstGeom prst="rect">
            <a:avLst/>
          </a:prstGeom>
        </p:spPr>
        <p:txBody>
          <a:bodyPr vert="horz" wrap="square" lIns="0" tIns="12700" rIns="0" bIns="0" rtlCol="0">
            <a:spAutoFit/>
          </a:bodyPr>
          <a:lstStyle/>
          <a:p>
            <a:pPr marL="12700" algn="just">
              <a:spcBef>
                <a:spcPts val="100"/>
              </a:spcBef>
            </a:pPr>
            <a:r>
              <a:rPr sz="2000" spc="-25" dirty="0">
                <a:solidFill>
                  <a:srgbClr val="DAECFA"/>
                </a:solidFill>
                <a:latin typeface="Times New Roman" panose="02020603050405020304" pitchFamily="18" charset="0"/>
                <a:cs typeface="Times New Roman" panose="02020603050405020304" pitchFamily="18" charset="0"/>
              </a:rPr>
              <a:t>Total </a:t>
            </a:r>
            <a:r>
              <a:rPr sz="2000" spc="-11" dirty="0">
                <a:solidFill>
                  <a:srgbClr val="DAECFA"/>
                </a:solidFill>
                <a:latin typeface="Times New Roman" panose="02020603050405020304" pitchFamily="18" charset="0"/>
                <a:cs typeface="Times New Roman" panose="02020603050405020304" pitchFamily="18" charset="0"/>
              </a:rPr>
              <a:t>Timestamps </a:t>
            </a:r>
            <a:r>
              <a:rPr sz="2000" dirty="0">
                <a:solidFill>
                  <a:srgbClr val="DAECFA"/>
                </a:solidFill>
                <a:latin typeface="Times New Roman" panose="02020603050405020304" pitchFamily="18" charset="0"/>
                <a:cs typeface="Times New Roman" panose="02020603050405020304" pitchFamily="18" charset="0"/>
              </a:rPr>
              <a:t>= </a:t>
            </a:r>
            <a:r>
              <a:rPr sz="2000" spc="-5" dirty="0">
                <a:solidFill>
                  <a:srgbClr val="DAECFA"/>
                </a:solidFill>
                <a:latin typeface="Times New Roman" panose="02020603050405020304" pitchFamily="18" charset="0"/>
                <a:cs typeface="Times New Roman" panose="02020603050405020304" pitchFamily="18" charset="0"/>
              </a:rPr>
              <a:t>(30 </a:t>
            </a:r>
            <a:r>
              <a:rPr sz="2000" dirty="0">
                <a:solidFill>
                  <a:srgbClr val="DAECFA"/>
                </a:solidFill>
                <a:latin typeface="Times New Roman" panose="02020603050405020304" pitchFamily="18" charset="0"/>
                <a:cs typeface="Times New Roman" panose="02020603050405020304" pitchFamily="18" charset="0"/>
              </a:rPr>
              <a:t>* </a:t>
            </a:r>
            <a:r>
              <a:rPr sz="2000" spc="-11" dirty="0">
                <a:solidFill>
                  <a:srgbClr val="DAECFA"/>
                </a:solidFill>
                <a:latin typeface="Times New Roman" panose="02020603050405020304" pitchFamily="18" charset="0"/>
                <a:cs typeface="Times New Roman" panose="02020603050405020304" pitchFamily="18" charset="0"/>
              </a:rPr>
              <a:t>22050 </a:t>
            </a:r>
            <a:r>
              <a:rPr sz="2000" dirty="0">
                <a:solidFill>
                  <a:srgbClr val="DAECFA"/>
                </a:solidFill>
                <a:latin typeface="Times New Roman" panose="02020603050405020304" pitchFamily="18" charset="0"/>
                <a:cs typeface="Times New Roman" panose="02020603050405020304" pitchFamily="18" charset="0"/>
              </a:rPr>
              <a:t>- </a:t>
            </a:r>
            <a:r>
              <a:rPr sz="2000" spc="-11" dirty="0">
                <a:solidFill>
                  <a:srgbClr val="DAECFA"/>
                </a:solidFill>
                <a:latin typeface="Times New Roman" panose="02020603050405020304" pitchFamily="18" charset="0"/>
                <a:cs typeface="Times New Roman" panose="02020603050405020304" pitchFamily="18" charset="0"/>
              </a:rPr>
              <a:t>512) </a:t>
            </a:r>
            <a:r>
              <a:rPr sz="2000" dirty="0">
                <a:solidFill>
                  <a:srgbClr val="DAECFA"/>
                </a:solidFill>
                <a:latin typeface="Times New Roman" panose="02020603050405020304" pitchFamily="18" charset="0"/>
                <a:cs typeface="Times New Roman" panose="02020603050405020304" pitchFamily="18" charset="0"/>
              </a:rPr>
              <a:t>/ </a:t>
            </a:r>
            <a:r>
              <a:rPr sz="2000" spc="-11" dirty="0">
                <a:solidFill>
                  <a:srgbClr val="DAECFA"/>
                </a:solidFill>
                <a:latin typeface="Times New Roman" panose="02020603050405020304" pitchFamily="18" charset="0"/>
                <a:cs typeface="Times New Roman" panose="02020603050405020304" pitchFamily="18" charset="0"/>
              </a:rPr>
              <a:t>512 </a:t>
            </a:r>
            <a:r>
              <a:rPr sz="2000" dirty="0">
                <a:solidFill>
                  <a:srgbClr val="DAECFA"/>
                </a:solidFill>
                <a:latin typeface="Times New Roman" panose="02020603050405020304" pitchFamily="18" charset="0"/>
                <a:cs typeface="Times New Roman" panose="02020603050405020304" pitchFamily="18" charset="0"/>
              </a:rPr>
              <a:t>=</a:t>
            </a:r>
            <a:r>
              <a:rPr sz="2000" spc="-60" dirty="0">
                <a:solidFill>
                  <a:srgbClr val="DAECFA"/>
                </a:solidFill>
                <a:latin typeface="Times New Roman" panose="02020603050405020304" pitchFamily="18" charset="0"/>
                <a:cs typeface="Times New Roman" panose="02020603050405020304" pitchFamily="18" charset="0"/>
              </a:rPr>
              <a:t> </a:t>
            </a:r>
            <a:r>
              <a:rPr sz="2000" spc="-11" dirty="0">
                <a:solidFill>
                  <a:srgbClr val="DAECFA"/>
                </a:solidFill>
                <a:latin typeface="Times New Roman" panose="02020603050405020304" pitchFamily="18" charset="0"/>
                <a:cs typeface="Times New Roman" panose="02020603050405020304" pitchFamily="18" charset="0"/>
              </a:rPr>
              <a:t>1287</a:t>
            </a:r>
            <a:endParaRPr sz="2000" dirty="0">
              <a:latin typeface="Times New Roman" panose="02020603050405020304" pitchFamily="18" charset="0"/>
              <a:cs typeface="Times New Roman" panose="02020603050405020304" pitchFamily="18" charset="0"/>
            </a:endParaRPr>
          </a:p>
        </p:txBody>
      </p:sp>
      <p:sp>
        <p:nvSpPr>
          <p:cNvPr id="9" name="object 9"/>
          <p:cNvSpPr txBox="1"/>
          <p:nvPr/>
        </p:nvSpPr>
        <p:spPr>
          <a:xfrm>
            <a:off x="528956" y="4510532"/>
            <a:ext cx="10537825" cy="1174039"/>
          </a:xfrm>
          <a:prstGeom prst="rect">
            <a:avLst/>
          </a:prstGeom>
        </p:spPr>
        <p:txBody>
          <a:bodyPr vert="horz" wrap="square" lIns="0" tIns="10160" rIns="0" bIns="0" rtlCol="0">
            <a:spAutoFit/>
          </a:bodyPr>
          <a:lstStyle/>
          <a:p>
            <a:pPr marL="13334" marR="5080" algn="just">
              <a:lnSpc>
                <a:spcPct val="102800"/>
              </a:lnSpc>
              <a:spcBef>
                <a:spcPts val="80"/>
              </a:spcBef>
            </a:pPr>
            <a:r>
              <a:rPr sz="1800" spc="-20" dirty="0">
                <a:solidFill>
                  <a:srgbClr val="DAECFA"/>
                </a:solidFill>
                <a:latin typeface="Times New Roman" panose="02020603050405020304" pitchFamily="18" charset="0"/>
                <a:cs typeface="Times New Roman" panose="02020603050405020304" pitchFamily="18" charset="0"/>
              </a:rPr>
              <a:t>We</a:t>
            </a:r>
            <a:r>
              <a:rPr sz="1800" spc="-51" dirty="0">
                <a:solidFill>
                  <a:srgbClr val="DAECFA"/>
                </a:solidFill>
                <a:latin typeface="Times New Roman" panose="02020603050405020304" pitchFamily="18" charset="0"/>
                <a:cs typeface="Times New Roman" panose="02020603050405020304" pitchFamily="18" charset="0"/>
              </a:rPr>
              <a:t> </a:t>
            </a:r>
            <a:r>
              <a:rPr sz="1800" spc="15" dirty="0">
                <a:solidFill>
                  <a:srgbClr val="DAECFA"/>
                </a:solidFill>
                <a:latin typeface="Times New Roman" panose="02020603050405020304" pitchFamily="18" charset="0"/>
                <a:cs typeface="Times New Roman" panose="02020603050405020304" pitchFamily="18" charset="0"/>
              </a:rPr>
              <a:t>are</a:t>
            </a:r>
            <a:r>
              <a:rPr sz="1800" spc="-45" dirty="0">
                <a:solidFill>
                  <a:srgbClr val="DAECFA"/>
                </a:solidFill>
                <a:latin typeface="Times New Roman" panose="02020603050405020304" pitchFamily="18" charset="0"/>
                <a:cs typeface="Times New Roman" panose="02020603050405020304" pitchFamily="18" charset="0"/>
              </a:rPr>
              <a:t> </a:t>
            </a:r>
            <a:r>
              <a:rPr sz="1800" spc="11" dirty="0">
                <a:solidFill>
                  <a:srgbClr val="DAECFA"/>
                </a:solidFill>
                <a:latin typeface="Times New Roman" panose="02020603050405020304" pitchFamily="18" charset="0"/>
                <a:cs typeface="Times New Roman" panose="02020603050405020304" pitchFamily="18" charset="0"/>
              </a:rPr>
              <a:t>using</a:t>
            </a:r>
            <a:r>
              <a:rPr sz="1800" spc="-11" dirty="0">
                <a:solidFill>
                  <a:srgbClr val="DAECFA"/>
                </a:solidFill>
                <a:latin typeface="Times New Roman" panose="02020603050405020304" pitchFamily="18" charset="0"/>
                <a:cs typeface="Times New Roman" panose="02020603050405020304" pitchFamily="18" charset="0"/>
              </a:rPr>
              <a:t> </a:t>
            </a:r>
            <a:r>
              <a:rPr sz="1800" spc="11" dirty="0">
                <a:solidFill>
                  <a:srgbClr val="DAECFA"/>
                </a:solidFill>
                <a:latin typeface="Times New Roman" panose="02020603050405020304" pitchFamily="18" charset="0"/>
                <a:cs typeface="Times New Roman" panose="02020603050405020304" pitchFamily="18" charset="0"/>
              </a:rPr>
              <a:t>LSTM</a:t>
            </a:r>
            <a:r>
              <a:rPr sz="1800" spc="-105" dirty="0">
                <a:solidFill>
                  <a:srgbClr val="DAECFA"/>
                </a:solidFill>
                <a:latin typeface="Times New Roman" panose="02020603050405020304" pitchFamily="18" charset="0"/>
                <a:cs typeface="Times New Roman" panose="02020603050405020304" pitchFamily="18" charset="0"/>
              </a:rPr>
              <a:t> </a:t>
            </a:r>
            <a:r>
              <a:rPr sz="1800" spc="11" dirty="0">
                <a:solidFill>
                  <a:srgbClr val="DAECFA"/>
                </a:solidFill>
                <a:latin typeface="Times New Roman" panose="02020603050405020304" pitchFamily="18" charset="0"/>
                <a:cs typeface="Times New Roman" panose="02020603050405020304" pitchFamily="18" charset="0"/>
              </a:rPr>
              <a:t>for</a:t>
            </a:r>
            <a:r>
              <a:rPr sz="1800" spc="-65" dirty="0">
                <a:solidFill>
                  <a:srgbClr val="DAECFA"/>
                </a:solidFill>
                <a:latin typeface="Times New Roman" panose="02020603050405020304" pitchFamily="18" charset="0"/>
                <a:cs typeface="Times New Roman" panose="02020603050405020304" pitchFamily="18" charset="0"/>
              </a:rPr>
              <a:t> </a:t>
            </a:r>
            <a:r>
              <a:rPr sz="1800" dirty="0">
                <a:solidFill>
                  <a:srgbClr val="DAECFA"/>
                </a:solidFill>
                <a:latin typeface="Times New Roman" panose="02020603050405020304" pitchFamily="18" charset="0"/>
                <a:cs typeface="Times New Roman" panose="02020603050405020304" pitchFamily="18" charset="0"/>
              </a:rPr>
              <a:t>Sequence</a:t>
            </a:r>
            <a:r>
              <a:rPr sz="1800" spc="-51" dirty="0">
                <a:solidFill>
                  <a:srgbClr val="DAECFA"/>
                </a:solidFill>
                <a:latin typeface="Times New Roman" panose="02020603050405020304" pitchFamily="18" charset="0"/>
                <a:cs typeface="Times New Roman" panose="02020603050405020304" pitchFamily="18" charset="0"/>
              </a:rPr>
              <a:t> </a:t>
            </a:r>
            <a:r>
              <a:rPr sz="1800" dirty="0">
                <a:solidFill>
                  <a:srgbClr val="DAECFA"/>
                </a:solidFill>
                <a:latin typeface="Times New Roman" panose="02020603050405020304" pitchFamily="18" charset="0"/>
                <a:cs typeface="Times New Roman" panose="02020603050405020304" pitchFamily="18" charset="0"/>
              </a:rPr>
              <a:t>Classification</a:t>
            </a:r>
            <a:r>
              <a:rPr sz="1800" spc="-91" dirty="0">
                <a:solidFill>
                  <a:srgbClr val="DAECFA"/>
                </a:solidFill>
                <a:latin typeface="Times New Roman" panose="02020603050405020304" pitchFamily="18" charset="0"/>
                <a:cs typeface="Times New Roman" panose="02020603050405020304" pitchFamily="18" charset="0"/>
              </a:rPr>
              <a:t> </a:t>
            </a:r>
            <a:r>
              <a:rPr sz="1800" spc="51" dirty="0">
                <a:solidFill>
                  <a:srgbClr val="DAECFA"/>
                </a:solidFill>
                <a:latin typeface="Times New Roman" panose="02020603050405020304" pitchFamily="18" charset="0"/>
                <a:cs typeface="Times New Roman" panose="02020603050405020304" pitchFamily="18" charset="0"/>
              </a:rPr>
              <a:t>It</a:t>
            </a:r>
            <a:r>
              <a:rPr sz="1800" spc="-115" dirty="0">
                <a:solidFill>
                  <a:srgbClr val="DAECFA"/>
                </a:solidFill>
                <a:latin typeface="Times New Roman" panose="02020603050405020304" pitchFamily="18" charset="0"/>
                <a:cs typeface="Times New Roman" panose="02020603050405020304" pitchFamily="18" charset="0"/>
              </a:rPr>
              <a:t> </a:t>
            </a:r>
            <a:r>
              <a:rPr sz="1800" spc="25" dirty="0">
                <a:solidFill>
                  <a:srgbClr val="DAECFA"/>
                </a:solidFill>
                <a:latin typeface="Times New Roman" panose="02020603050405020304" pitchFamily="18" charset="0"/>
                <a:cs typeface="Times New Roman" panose="02020603050405020304" pitchFamily="18" charset="0"/>
              </a:rPr>
              <a:t>works</a:t>
            </a:r>
            <a:r>
              <a:rPr sz="1800" spc="-45" dirty="0">
                <a:solidFill>
                  <a:srgbClr val="DAECFA"/>
                </a:solidFill>
                <a:latin typeface="Times New Roman" panose="02020603050405020304" pitchFamily="18" charset="0"/>
                <a:cs typeface="Times New Roman" panose="02020603050405020304" pitchFamily="18" charset="0"/>
              </a:rPr>
              <a:t> </a:t>
            </a:r>
            <a:r>
              <a:rPr sz="1800" dirty="0">
                <a:solidFill>
                  <a:srgbClr val="DAECFA"/>
                </a:solidFill>
                <a:latin typeface="Times New Roman" panose="02020603050405020304" pitchFamily="18" charset="0"/>
                <a:cs typeface="Times New Roman" panose="02020603050405020304" pitchFamily="18" charset="0"/>
              </a:rPr>
              <a:t>well</a:t>
            </a:r>
            <a:r>
              <a:rPr sz="1800" spc="-115" dirty="0">
                <a:solidFill>
                  <a:srgbClr val="DAECFA"/>
                </a:solidFill>
                <a:latin typeface="Times New Roman" panose="02020603050405020304" pitchFamily="18" charset="0"/>
                <a:cs typeface="Times New Roman" panose="02020603050405020304" pitchFamily="18" charset="0"/>
              </a:rPr>
              <a:t> </a:t>
            </a:r>
            <a:r>
              <a:rPr sz="1800" spc="11" dirty="0">
                <a:solidFill>
                  <a:srgbClr val="DAECFA"/>
                </a:solidFill>
                <a:latin typeface="Times New Roman" panose="02020603050405020304" pitchFamily="18" charset="0"/>
                <a:cs typeface="Times New Roman" panose="02020603050405020304" pitchFamily="18" charset="0"/>
              </a:rPr>
              <a:t>for</a:t>
            </a:r>
            <a:r>
              <a:rPr sz="1800" spc="-65" dirty="0">
                <a:solidFill>
                  <a:srgbClr val="DAECFA"/>
                </a:solidFill>
                <a:latin typeface="Times New Roman" panose="02020603050405020304" pitchFamily="18" charset="0"/>
                <a:cs typeface="Times New Roman" panose="02020603050405020304" pitchFamily="18" charset="0"/>
              </a:rPr>
              <a:t> </a:t>
            </a:r>
            <a:r>
              <a:rPr sz="1800" spc="11" dirty="0">
                <a:solidFill>
                  <a:srgbClr val="DAECFA"/>
                </a:solidFill>
                <a:latin typeface="Times New Roman" panose="02020603050405020304" pitchFamily="18" charset="0"/>
                <a:cs typeface="Times New Roman" panose="02020603050405020304" pitchFamily="18" charset="0"/>
              </a:rPr>
              <a:t>around</a:t>
            </a:r>
            <a:r>
              <a:rPr sz="1800" spc="-85" dirty="0">
                <a:solidFill>
                  <a:srgbClr val="DAECFA"/>
                </a:solidFill>
                <a:latin typeface="Times New Roman" panose="02020603050405020304" pitchFamily="18" charset="0"/>
                <a:cs typeface="Times New Roman" panose="02020603050405020304" pitchFamily="18" charset="0"/>
              </a:rPr>
              <a:t> </a:t>
            </a:r>
            <a:r>
              <a:rPr sz="1800" spc="40" dirty="0">
                <a:solidFill>
                  <a:srgbClr val="DAECFA"/>
                </a:solidFill>
                <a:latin typeface="Times New Roman" panose="02020603050405020304" pitchFamily="18" charset="0"/>
                <a:cs typeface="Times New Roman" panose="02020603050405020304" pitchFamily="18" charset="0"/>
              </a:rPr>
              <a:t>400-500</a:t>
            </a:r>
            <a:r>
              <a:rPr sz="1800" spc="-135" dirty="0">
                <a:solidFill>
                  <a:srgbClr val="DAECFA"/>
                </a:solidFill>
                <a:latin typeface="Times New Roman" panose="02020603050405020304" pitchFamily="18" charset="0"/>
                <a:cs typeface="Times New Roman" panose="02020603050405020304" pitchFamily="18" charset="0"/>
              </a:rPr>
              <a:t> </a:t>
            </a:r>
            <a:r>
              <a:rPr sz="1800" dirty="0">
                <a:solidFill>
                  <a:srgbClr val="DAECFA"/>
                </a:solidFill>
                <a:latin typeface="Times New Roman" panose="02020603050405020304" pitchFamily="18" charset="0"/>
                <a:cs typeface="Times New Roman" panose="02020603050405020304" pitchFamily="18" charset="0"/>
              </a:rPr>
              <a:t>timestamps.</a:t>
            </a:r>
            <a:r>
              <a:rPr sz="1800" spc="-75" dirty="0">
                <a:solidFill>
                  <a:srgbClr val="DAECFA"/>
                </a:solidFill>
                <a:latin typeface="Times New Roman" panose="02020603050405020304" pitchFamily="18" charset="0"/>
                <a:cs typeface="Times New Roman" panose="02020603050405020304" pitchFamily="18" charset="0"/>
              </a:rPr>
              <a:t> </a:t>
            </a:r>
            <a:r>
              <a:rPr sz="1800" spc="15" dirty="0">
                <a:solidFill>
                  <a:srgbClr val="DAECFA"/>
                </a:solidFill>
                <a:latin typeface="Times New Roman" panose="02020603050405020304" pitchFamily="18" charset="0"/>
                <a:cs typeface="Times New Roman" panose="02020603050405020304" pitchFamily="18" charset="0"/>
              </a:rPr>
              <a:t>So,</a:t>
            </a:r>
            <a:r>
              <a:rPr sz="1800" spc="-65" dirty="0">
                <a:solidFill>
                  <a:srgbClr val="DAECFA"/>
                </a:solidFill>
                <a:latin typeface="Times New Roman" panose="02020603050405020304" pitchFamily="18" charset="0"/>
                <a:cs typeface="Times New Roman" panose="02020603050405020304" pitchFamily="18" charset="0"/>
              </a:rPr>
              <a:t> </a:t>
            </a:r>
            <a:r>
              <a:rPr sz="1800" spc="31" dirty="0">
                <a:solidFill>
                  <a:srgbClr val="DAECFA"/>
                </a:solidFill>
                <a:latin typeface="Times New Roman" panose="02020603050405020304" pitchFamily="18" charset="0"/>
                <a:cs typeface="Times New Roman" panose="02020603050405020304" pitchFamily="18" charset="0"/>
              </a:rPr>
              <a:t>we</a:t>
            </a:r>
            <a:r>
              <a:rPr sz="1800" spc="-120" dirty="0">
                <a:solidFill>
                  <a:srgbClr val="DAECFA"/>
                </a:solidFill>
                <a:latin typeface="Times New Roman" panose="02020603050405020304" pitchFamily="18" charset="0"/>
                <a:cs typeface="Times New Roman" panose="02020603050405020304" pitchFamily="18" charset="0"/>
              </a:rPr>
              <a:t> </a:t>
            </a:r>
            <a:r>
              <a:rPr sz="1800" dirty="0">
                <a:solidFill>
                  <a:srgbClr val="DAECFA"/>
                </a:solidFill>
                <a:latin typeface="Times New Roman" panose="02020603050405020304" pitchFamily="18" charset="0"/>
                <a:cs typeface="Times New Roman" panose="02020603050405020304" pitchFamily="18" charset="0"/>
              </a:rPr>
              <a:t>will</a:t>
            </a:r>
            <a:r>
              <a:rPr sz="1800" spc="-115" dirty="0">
                <a:solidFill>
                  <a:srgbClr val="DAECFA"/>
                </a:solidFill>
                <a:latin typeface="Times New Roman" panose="02020603050405020304" pitchFamily="18" charset="0"/>
                <a:cs typeface="Times New Roman" panose="02020603050405020304" pitchFamily="18" charset="0"/>
              </a:rPr>
              <a:t> </a:t>
            </a:r>
            <a:r>
              <a:rPr sz="1800" dirty="0">
                <a:solidFill>
                  <a:srgbClr val="DAECFA"/>
                </a:solidFill>
                <a:latin typeface="Times New Roman" panose="02020603050405020304" pitchFamily="18" charset="0"/>
                <a:cs typeface="Times New Roman" panose="02020603050405020304" pitchFamily="18" charset="0"/>
              </a:rPr>
              <a:t>split</a:t>
            </a:r>
            <a:r>
              <a:rPr sz="1800" spc="-40" dirty="0">
                <a:solidFill>
                  <a:srgbClr val="DAECFA"/>
                </a:solidFill>
                <a:latin typeface="Times New Roman" panose="02020603050405020304" pitchFamily="18" charset="0"/>
                <a:cs typeface="Times New Roman" panose="02020603050405020304" pitchFamily="18" charset="0"/>
              </a:rPr>
              <a:t> </a:t>
            </a:r>
            <a:r>
              <a:rPr sz="1800" spc="11" dirty="0">
                <a:solidFill>
                  <a:srgbClr val="DAECFA"/>
                </a:solidFill>
                <a:latin typeface="Times New Roman" panose="02020603050405020304" pitchFamily="18" charset="0"/>
                <a:cs typeface="Times New Roman" panose="02020603050405020304" pitchFamily="18" charset="0"/>
              </a:rPr>
              <a:t>a</a:t>
            </a:r>
            <a:r>
              <a:rPr sz="1800" spc="60" dirty="0">
                <a:solidFill>
                  <a:srgbClr val="DAECFA"/>
                </a:solidFill>
                <a:latin typeface="Times New Roman" panose="02020603050405020304" pitchFamily="18" charset="0"/>
                <a:cs typeface="Times New Roman" panose="02020603050405020304" pitchFamily="18" charset="0"/>
              </a:rPr>
              <a:t> </a:t>
            </a:r>
            <a:r>
              <a:rPr sz="1800" spc="5" dirty="0">
                <a:solidFill>
                  <a:srgbClr val="DAECFA"/>
                </a:solidFill>
                <a:latin typeface="Times New Roman" panose="02020603050405020304" pitchFamily="18" charset="0"/>
                <a:cs typeface="Times New Roman" panose="02020603050405020304" pitchFamily="18" charset="0"/>
              </a:rPr>
              <a:t>track</a:t>
            </a:r>
            <a:r>
              <a:rPr sz="1800" spc="-65" dirty="0">
                <a:solidFill>
                  <a:srgbClr val="DAECFA"/>
                </a:solidFill>
                <a:latin typeface="Times New Roman" panose="02020603050405020304" pitchFamily="18" charset="0"/>
                <a:cs typeface="Times New Roman" panose="02020603050405020304" pitchFamily="18" charset="0"/>
              </a:rPr>
              <a:t> </a:t>
            </a:r>
            <a:r>
              <a:rPr sz="1800" spc="-11" dirty="0">
                <a:solidFill>
                  <a:srgbClr val="DAECFA"/>
                </a:solidFill>
                <a:latin typeface="Times New Roman" panose="02020603050405020304" pitchFamily="18" charset="0"/>
                <a:cs typeface="Times New Roman" panose="02020603050405020304" pitchFamily="18" charset="0"/>
              </a:rPr>
              <a:t>into </a:t>
            </a:r>
            <a:r>
              <a:rPr sz="1800" spc="11" dirty="0">
                <a:solidFill>
                  <a:srgbClr val="DAECFA"/>
                </a:solidFill>
                <a:latin typeface="Times New Roman" panose="02020603050405020304" pitchFamily="18" charset="0"/>
                <a:cs typeface="Times New Roman" panose="02020603050405020304" pitchFamily="18" charset="0"/>
              </a:rPr>
              <a:t>5</a:t>
            </a:r>
            <a:r>
              <a:rPr sz="1800" spc="-55" dirty="0">
                <a:solidFill>
                  <a:srgbClr val="DAECFA"/>
                </a:solidFill>
                <a:latin typeface="Times New Roman" panose="02020603050405020304" pitchFamily="18" charset="0"/>
                <a:cs typeface="Times New Roman" panose="02020603050405020304" pitchFamily="18" charset="0"/>
              </a:rPr>
              <a:t> </a:t>
            </a:r>
            <a:r>
              <a:rPr sz="1800" spc="5" dirty="0">
                <a:solidFill>
                  <a:srgbClr val="DAECFA"/>
                </a:solidFill>
                <a:latin typeface="Times New Roman" panose="02020603050405020304" pitchFamily="18" charset="0"/>
                <a:cs typeface="Times New Roman" panose="02020603050405020304" pitchFamily="18" charset="0"/>
              </a:rPr>
              <a:t>segments.</a:t>
            </a:r>
            <a:r>
              <a:rPr sz="1800" spc="-71" dirty="0">
                <a:solidFill>
                  <a:srgbClr val="DAECFA"/>
                </a:solidFill>
                <a:latin typeface="Times New Roman" panose="02020603050405020304" pitchFamily="18" charset="0"/>
                <a:cs typeface="Times New Roman" panose="02020603050405020304" pitchFamily="18" charset="0"/>
              </a:rPr>
              <a:t> </a:t>
            </a:r>
            <a:r>
              <a:rPr sz="1800" spc="5" dirty="0">
                <a:solidFill>
                  <a:srgbClr val="DAECFA"/>
                </a:solidFill>
                <a:latin typeface="Times New Roman" panose="02020603050405020304" pitchFamily="18" charset="0"/>
                <a:cs typeface="Times New Roman" panose="02020603050405020304" pitchFamily="18" charset="0"/>
              </a:rPr>
              <a:t>Now</a:t>
            </a:r>
            <a:r>
              <a:rPr sz="1800" spc="25" dirty="0">
                <a:solidFill>
                  <a:srgbClr val="DAECFA"/>
                </a:solidFill>
                <a:latin typeface="Times New Roman" panose="02020603050405020304" pitchFamily="18" charset="0"/>
                <a:cs typeface="Times New Roman" panose="02020603050405020304" pitchFamily="18" charset="0"/>
              </a:rPr>
              <a:t> </a:t>
            </a:r>
            <a:r>
              <a:rPr sz="1800" spc="31" dirty="0">
                <a:solidFill>
                  <a:srgbClr val="DAECFA"/>
                </a:solidFill>
                <a:latin typeface="Times New Roman" panose="02020603050405020304" pitchFamily="18" charset="0"/>
                <a:cs typeface="Times New Roman" panose="02020603050405020304" pitchFamily="18" charset="0"/>
              </a:rPr>
              <a:t>we</a:t>
            </a:r>
            <a:r>
              <a:rPr sz="1800" spc="-120" dirty="0">
                <a:solidFill>
                  <a:srgbClr val="DAECFA"/>
                </a:solidFill>
                <a:latin typeface="Times New Roman" panose="02020603050405020304" pitchFamily="18" charset="0"/>
                <a:cs typeface="Times New Roman" panose="02020603050405020304" pitchFamily="18" charset="0"/>
              </a:rPr>
              <a:t> </a:t>
            </a:r>
            <a:r>
              <a:rPr sz="1800" spc="25" dirty="0">
                <a:solidFill>
                  <a:srgbClr val="DAECFA"/>
                </a:solidFill>
                <a:latin typeface="Times New Roman" panose="02020603050405020304" pitchFamily="18" charset="0"/>
                <a:cs typeface="Times New Roman" panose="02020603050405020304" pitchFamily="18" charset="0"/>
              </a:rPr>
              <a:t>use  </a:t>
            </a:r>
            <a:r>
              <a:rPr sz="1800" spc="-5" dirty="0">
                <a:solidFill>
                  <a:srgbClr val="DAECFA"/>
                </a:solidFill>
                <a:latin typeface="Times New Roman" panose="02020603050405020304" pitchFamily="18" charset="0"/>
                <a:cs typeface="Times New Roman" panose="02020603050405020304" pitchFamily="18" charset="0"/>
              </a:rPr>
              <a:t>all</a:t>
            </a:r>
            <a:r>
              <a:rPr sz="1800" spc="25" dirty="0">
                <a:solidFill>
                  <a:srgbClr val="DAECFA"/>
                </a:solidFill>
                <a:latin typeface="Times New Roman" panose="02020603050405020304" pitchFamily="18" charset="0"/>
                <a:cs typeface="Times New Roman" panose="02020603050405020304" pitchFamily="18" charset="0"/>
              </a:rPr>
              <a:t> </a:t>
            </a:r>
            <a:r>
              <a:rPr sz="1800" dirty="0">
                <a:solidFill>
                  <a:srgbClr val="DAECFA"/>
                </a:solidFill>
                <a:latin typeface="Times New Roman" panose="02020603050405020304" pitchFamily="18" charset="0"/>
                <a:cs typeface="Times New Roman" panose="02020603050405020304" pitchFamily="18" charset="0"/>
              </a:rPr>
              <a:t>new</a:t>
            </a:r>
            <a:r>
              <a:rPr sz="1800" spc="-65" dirty="0">
                <a:solidFill>
                  <a:srgbClr val="DAECFA"/>
                </a:solidFill>
                <a:latin typeface="Times New Roman" panose="02020603050405020304" pitchFamily="18" charset="0"/>
                <a:cs typeface="Times New Roman" panose="02020603050405020304" pitchFamily="18" charset="0"/>
              </a:rPr>
              <a:t> </a:t>
            </a:r>
            <a:r>
              <a:rPr sz="1800" spc="-5" dirty="0">
                <a:solidFill>
                  <a:srgbClr val="DAECFA"/>
                </a:solidFill>
                <a:latin typeface="Times New Roman" panose="02020603050405020304" pitchFamily="18" charset="0"/>
                <a:cs typeface="Times New Roman" panose="02020603050405020304" pitchFamily="18" charset="0"/>
              </a:rPr>
              <a:t>created</a:t>
            </a:r>
            <a:r>
              <a:rPr sz="1800" spc="-20" dirty="0">
                <a:solidFill>
                  <a:srgbClr val="DAECFA"/>
                </a:solidFill>
                <a:latin typeface="Times New Roman" panose="02020603050405020304" pitchFamily="18" charset="0"/>
                <a:cs typeface="Times New Roman" panose="02020603050405020304" pitchFamily="18" charset="0"/>
              </a:rPr>
              <a:t> </a:t>
            </a:r>
            <a:r>
              <a:rPr sz="1800" dirty="0">
                <a:solidFill>
                  <a:srgbClr val="DAECFA"/>
                </a:solidFill>
                <a:latin typeface="Times New Roman" panose="02020603050405020304" pitchFamily="18" charset="0"/>
                <a:cs typeface="Times New Roman" panose="02020603050405020304" pitchFamily="18" charset="0"/>
              </a:rPr>
              <a:t>segments</a:t>
            </a:r>
            <a:r>
              <a:rPr sz="1800" spc="-55" dirty="0">
                <a:solidFill>
                  <a:srgbClr val="DAECFA"/>
                </a:solidFill>
                <a:latin typeface="Times New Roman" panose="02020603050405020304" pitchFamily="18" charset="0"/>
                <a:cs typeface="Times New Roman" panose="02020603050405020304" pitchFamily="18" charset="0"/>
              </a:rPr>
              <a:t> </a:t>
            </a:r>
            <a:r>
              <a:rPr sz="1800" spc="5" dirty="0">
                <a:solidFill>
                  <a:srgbClr val="DAECFA"/>
                </a:solidFill>
                <a:latin typeface="Times New Roman" panose="02020603050405020304" pitchFamily="18" charset="0"/>
                <a:cs typeface="Times New Roman" panose="02020603050405020304" pitchFamily="18" charset="0"/>
              </a:rPr>
              <a:t>as</a:t>
            </a:r>
            <a:r>
              <a:rPr sz="1800" spc="25" dirty="0">
                <a:solidFill>
                  <a:srgbClr val="DAECFA"/>
                </a:solidFill>
                <a:latin typeface="Times New Roman" panose="02020603050405020304" pitchFamily="18" charset="0"/>
                <a:cs typeface="Times New Roman" panose="02020603050405020304" pitchFamily="18" charset="0"/>
              </a:rPr>
              <a:t> </a:t>
            </a:r>
            <a:r>
              <a:rPr sz="1800" spc="-5" dirty="0">
                <a:solidFill>
                  <a:srgbClr val="DAECFA"/>
                </a:solidFill>
                <a:latin typeface="Times New Roman" panose="02020603050405020304" pitchFamily="18" charset="0"/>
                <a:cs typeface="Times New Roman" panose="02020603050405020304" pitchFamily="18" charset="0"/>
              </a:rPr>
              <a:t>additional</a:t>
            </a:r>
            <a:r>
              <a:rPr sz="1800" spc="25" dirty="0">
                <a:solidFill>
                  <a:srgbClr val="DAECFA"/>
                </a:solidFill>
                <a:latin typeface="Times New Roman" panose="02020603050405020304" pitchFamily="18" charset="0"/>
                <a:cs typeface="Times New Roman" panose="02020603050405020304" pitchFamily="18" charset="0"/>
              </a:rPr>
              <a:t> </a:t>
            </a:r>
            <a:r>
              <a:rPr sz="1800" spc="-5" dirty="0">
                <a:solidFill>
                  <a:srgbClr val="DAECFA"/>
                </a:solidFill>
                <a:latin typeface="Times New Roman" panose="02020603050405020304" pitchFamily="18" charset="0"/>
                <a:cs typeface="Times New Roman" panose="02020603050405020304" pitchFamily="18" charset="0"/>
              </a:rPr>
              <a:t>examples.</a:t>
            </a:r>
            <a:r>
              <a:rPr sz="1800" spc="-80" dirty="0">
                <a:solidFill>
                  <a:srgbClr val="DAECFA"/>
                </a:solidFill>
                <a:latin typeface="Times New Roman" panose="02020603050405020304" pitchFamily="18" charset="0"/>
                <a:cs typeface="Times New Roman" panose="02020603050405020304" pitchFamily="18" charset="0"/>
              </a:rPr>
              <a:t> </a:t>
            </a:r>
            <a:r>
              <a:rPr sz="1800" spc="-5" dirty="0">
                <a:solidFill>
                  <a:srgbClr val="DAECFA"/>
                </a:solidFill>
                <a:latin typeface="Times New Roman" panose="02020603050405020304" pitchFamily="18" charset="0"/>
                <a:cs typeface="Times New Roman" panose="02020603050405020304" pitchFamily="18" charset="0"/>
              </a:rPr>
              <a:t>This</a:t>
            </a:r>
            <a:r>
              <a:rPr sz="1800" spc="25" dirty="0">
                <a:solidFill>
                  <a:srgbClr val="DAECFA"/>
                </a:solidFill>
                <a:latin typeface="Times New Roman" panose="02020603050405020304" pitchFamily="18" charset="0"/>
                <a:cs typeface="Times New Roman" panose="02020603050405020304" pitchFamily="18" charset="0"/>
              </a:rPr>
              <a:t> </a:t>
            </a:r>
            <a:r>
              <a:rPr sz="1800" spc="-11" dirty="0">
                <a:solidFill>
                  <a:srgbClr val="DAECFA"/>
                </a:solidFill>
                <a:latin typeface="Times New Roman" panose="02020603050405020304" pitchFamily="18" charset="0"/>
                <a:cs typeface="Times New Roman" panose="02020603050405020304" pitchFamily="18" charset="0"/>
              </a:rPr>
              <a:t>is</a:t>
            </a:r>
            <a:r>
              <a:rPr sz="1800" spc="20" dirty="0">
                <a:solidFill>
                  <a:srgbClr val="DAECFA"/>
                </a:solidFill>
                <a:latin typeface="Times New Roman" panose="02020603050405020304" pitchFamily="18" charset="0"/>
                <a:cs typeface="Times New Roman" panose="02020603050405020304" pitchFamily="18" charset="0"/>
              </a:rPr>
              <a:t> </a:t>
            </a:r>
            <a:r>
              <a:rPr sz="1800" spc="11" dirty="0">
                <a:solidFill>
                  <a:srgbClr val="DAECFA"/>
                </a:solidFill>
                <a:latin typeface="Times New Roman" panose="02020603050405020304" pitchFamily="18" charset="0"/>
                <a:cs typeface="Times New Roman" panose="02020603050405020304" pitchFamily="18" charset="0"/>
              </a:rPr>
              <a:t>how</a:t>
            </a:r>
            <a:r>
              <a:rPr sz="1800" spc="-71" dirty="0">
                <a:solidFill>
                  <a:srgbClr val="DAECFA"/>
                </a:solidFill>
                <a:latin typeface="Times New Roman" panose="02020603050405020304" pitchFamily="18" charset="0"/>
                <a:cs typeface="Times New Roman" panose="02020603050405020304" pitchFamily="18" charset="0"/>
              </a:rPr>
              <a:t> </a:t>
            </a:r>
            <a:r>
              <a:rPr sz="1800" spc="11" dirty="0">
                <a:solidFill>
                  <a:srgbClr val="DAECFA"/>
                </a:solidFill>
                <a:latin typeface="Times New Roman" panose="02020603050405020304" pitchFamily="18" charset="0"/>
                <a:cs typeface="Times New Roman" panose="02020603050405020304" pitchFamily="18" charset="0"/>
              </a:rPr>
              <a:t>a</a:t>
            </a:r>
            <a:r>
              <a:rPr sz="1800" spc="-31" dirty="0">
                <a:solidFill>
                  <a:srgbClr val="DAECFA"/>
                </a:solidFill>
                <a:latin typeface="Times New Roman" panose="02020603050405020304" pitchFamily="18" charset="0"/>
                <a:cs typeface="Times New Roman" panose="02020603050405020304" pitchFamily="18" charset="0"/>
              </a:rPr>
              <a:t> </a:t>
            </a:r>
            <a:r>
              <a:rPr sz="1800" spc="5" dirty="0">
                <a:solidFill>
                  <a:srgbClr val="DAECFA"/>
                </a:solidFill>
                <a:latin typeface="Times New Roman" panose="02020603050405020304" pitchFamily="18" charset="0"/>
                <a:cs typeface="Times New Roman" panose="02020603050405020304" pitchFamily="18" charset="0"/>
              </a:rPr>
              <a:t>kind</a:t>
            </a:r>
            <a:r>
              <a:rPr sz="1800" spc="-15" dirty="0">
                <a:solidFill>
                  <a:srgbClr val="DAECFA"/>
                </a:solidFill>
                <a:latin typeface="Times New Roman" panose="02020603050405020304" pitchFamily="18" charset="0"/>
                <a:cs typeface="Times New Roman" panose="02020603050405020304" pitchFamily="18" charset="0"/>
              </a:rPr>
              <a:t> </a:t>
            </a:r>
            <a:r>
              <a:rPr sz="1800" spc="5" dirty="0">
                <a:solidFill>
                  <a:srgbClr val="DAECFA"/>
                </a:solidFill>
                <a:latin typeface="Times New Roman" panose="02020603050405020304" pitchFamily="18" charset="0"/>
                <a:cs typeface="Times New Roman" panose="02020603050405020304" pitchFamily="18" charset="0"/>
              </a:rPr>
              <a:t>of</a:t>
            </a:r>
            <a:r>
              <a:rPr sz="1800" spc="-80" dirty="0">
                <a:solidFill>
                  <a:srgbClr val="DAECFA"/>
                </a:solidFill>
                <a:latin typeface="Times New Roman" panose="02020603050405020304" pitchFamily="18" charset="0"/>
                <a:cs typeface="Times New Roman" panose="02020603050405020304" pitchFamily="18" charset="0"/>
              </a:rPr>
              <a:t> </a:t>
            </a:r>
            <a:r>
              <a:rPr sz="1800" spc="5" dirty="0">
                <a:solidFill>
                  <a:srgbClr val="DAECFA"/>
                </a:solidFill>
                <a:latin typeface="Times New Roman" panose="02020603050405020304" pitchFamily="18" charset="0"/>
                <a:cs typeface="Times New Roman" panose="02020603050405020304" pitchFamily="18" charset="0"/>
              </a:rPr>
              <a:t>Data</a:t>
            </a:r>
            <a:r>
              <a:rPr sz="1800" spc="-31" dirty="0">
                <a:solidFill>
                  <a:srgbClr val="DAECFA"/>
                </a:solidFill>
                <a:latin typeface="Times New Roman" panose="02020603050405020304" pitchFamily="18" charset="0"/>
                <a:cs typeface="Times New Roman" panose="02020603050405020304" pitchFamily="18" charset="0"/>
              </a:rPr>
              <a:t> </a:t>
            </a:r>
            <a:r>
              <a:rPr sz="1800" spc="-5" dirty="0">
                <a:solidFill>
                  <a:srgbClr val="DAECFA"/>
                </a:solidFill>
                <a:latin typeface="Times New Roman" panose="02020603050405020304" pitchFamily="18" charset="0"/>
                <a:cs typeface="Times New Roman" panose="02020603050405020304" pitchFamily="18" charset="0"/>
              </a:rPr>
              <a:t>Augmentation</a:t>
            </a:r>
            <a:r>
              <a:rPr sz="1800" spc="-20" dirty="0">
                <a:solidFill>
                  <a:srgbClr val="DAECFA"/>
                </a:solidFill>
                <a:latin typeface="Times New Roman" panose="02020603050405020304" pitchFamily="18" charset="0"/>
                <a:cs typeface="Times New Roman" panose="02020603050405020304" pitchFamily="18" charset="0"/>
              </a:rPr>
              <a:t> </a:t>
            </a:r>
            <a:r>
              <a:rPr sz="1800" spc="-11" dirty="0">
                <a:solidFill>
                  <a:srgbClr val="DAECFA"/>
                </a:solidFill>
                <a:latin typeface="Times New Roman" panose="02020603050405020304" pitchFamily="18" charset="0"/>
                <a:cs typeface="Times New Roman" panose="02020603050405020304" pitchFamily="18" charset="0"/>
              </a:rPr>
              <a:t>is</a:t>
            </a:r>
            <a:r>
              <a:rPr sz="1800" spc="-51" dirty="0">
                <a:solidFill>
                  <a:srgbClr val="DAECFA"/>
                </a:solidFill>
                <a:latin typeface="Times New Roman" panose="02020603050405020304" pitchFamily="18" charset="0"/>
                <a:cs typeface="Times New Roman" panose="02020603050405020304" pitchFamily="18" charset="0"/>
              </a:rPr>
              <a:t> </a:t>
            </a:r>
            <a:r>
              <a:rPr sz="1800" spc="5" dirty="0">
                <a:solidFill>
                  <a:srgbClr val="DAECFA"/>
                </a:solidFill>
                <a:latin typeface="Times New Roman" panose="02020603050405020304" pitchFamily="18" charset="0"/>
                <a:cs typeface="Times New Roman" panose="02020603050405020304" pitchFamily="18" charset="0"/>
              </a:rPr>
              <a:t>performed.</a:t>
            </a:r>
            <a:endParaRPr sz="1800" dirty="0">
              <a:latin typeface="Times New Roman" panose="02020603050405020304" pitchFamily="18" charset="0"/>
              <a:cs typeface="Times New Roman" panose="02020603050405020304" pitchFamily="18" charset="0"/>
            </a:endParaRPr>
          </a:p>
          <a:p>
            <a:pPr marL="12700" algn="just">
              <a:spcBef>
                <a:spcPts val="5"/>
              </a:spcBef>
            </a:pPr>
            <a:r>
              <a:rPr sz="1800" b="1" spc="-11" dirty="0">
                <a:solidFill>
                  <a:srgbClr val="DAECFA"/>
                </a:solidFill>
                <a:latin typeface="Times New Roman" panose="02020603050405020304" pitchFamily="18" charset="0"/>
                <a:cs typeface="Times New Roman" panose="02020603050405020304" pitchFamily="18" charset="0"/>
              </a:rPr>
              <a:t>After </a:t>
            </a:r>
            <a:r>
              <a:rPr sz="1800" b="1" spc="5" dirty="0">
                <a:solidFill>
                  <a:srgbClr val="DAECFA"/>
                </a:solidFill>
                <a:latin typeface="Times New Roman" panose="02020603050405020304" pitchFamily="18" charset="0"/>
                <a:cs typeface="Times New Roman" panose="02020603050405020304" pitchFamily="18" charset="0"/>
              </a:rPr>
              <a:t>Augmenting the</a:t>
            </a:r>
            <a:r>
              <a:rPr sz="1800" b="1" spc="-35" dirty="0">
                <a:solidFill>
                  <a:srgbClr val="DAECFA"/>
                </a:solidFill>
                <a:latin typeface="Times New Roman" panose="02020603050405020304" pitchFamily="18" charset="0"/>
                <a:cs typeface="Times New Roman" panose="02020603050405020304" pitchFamily="18" charset="0"/>
              </a:rPr>
              <a:t> </a:t>
            </a:r>
            <a:r>
              <a:rPr sz="1800" b="1" dirty="0">
                <a:solidFill>
                  <a:srgbClr val="DAECFA"/>
                </a:solidFill>
                <a:latin typeface="Times New Roman" panose="02020603050405020304" pitchFamily="18" charset="0"/>
                <a:cs typeface="Times New Roman" panose="02020603050405020304" pitchFamily="18" charset="0"/>
              </a:rPr>
              <a:t>dataset:</a:t>
            </a:r>
            <a:endParaRPr sz="1800" b="1" dirty="0">
              <a:latin typeface="Times New Roman" panose="02020603050405020304" pitchFamily="18" charset="0"/>
              <a:cs typeface="Times New Roman" panose="02020603050405020304" pitchFamily="18" charset="0"/>
            </a:endParaRPr>
          </a:p>
        </p:txBody>
      </p:sp>
      <p:sp>
        <p:nvSpPr>
          <p:cNvPr id="10" name="object 10"/>
          <p:cNvSpPr txBox="1"/>
          <p:nvPr/>
        </p:nvSpPr>
        <p:spPr>
          <a:xfrm>
            <a:off x="531584" y="5757125"/>
            <a:ext cx="3928116" cy="925831"/>
          </a:xfrm>
          <a:prstGeom prst="rect">
            <a:avLst/>
          </a:prstGeom>
        </p:spPr>
        <p:txBody>
          <a:bodyPr vert="horz" wrap="square" lIns="0" tIns="10795" rIns="0" bIns="0" rtlCol="0">
            <a:spAutoFit/>
          </a:bodyPr>
          <a:lstStyle/>
          <a:p>
            <a:pPr marL="12700" marR="5080" algn="just">
              <a:lnSpc>
                <a:spcPct val="100800"/>
              </a:lnSpc>
              <a:spcBef>
                <a:spcPts val="85"/>
              </a:spcBef>
            </a:pPr>
            <a:r>
              <a:rPr sz="2000" spc="-5" dirty="0">
                <a:solidFill>
                  <a:srgbClr val="DAECFA"/>
                </a:solidFill>
                <a:latin typeface="Times New Roman" panose="02020603050405020304" pitchFamily="18" charset="0"/>
                <a:cs typeface="Times New Roman" panose="02020603050405020304" pitchFamily="18" charset="0"/>
              </a:rPr>
              <a:t>Length </a:t>
            </a:r>
            <a:r>
              <a:rPr sz="2000" spc="-20" dirty="0">
                <a:solidFill>
                  <a:srgbClr val="DAECFA"/>
                </a:solidFill>
                <a:latin typeface="Times New Roman" panose="02020603050405020304" pitchFamily="18" charset="0"/>
                <a:cs typeface="Times New Roman" panose="02020603050405020304" pitchFamily="18" charset="0"/>
              </a:rPr>
              <a:t>of </a:t>
            </a:r>
            <a:r>
              <a:rPr sz="2000" spc="11" dirty="0">
                <a:solidFill>
                  <a:srgbClr val="DAECFA"/>
                </a:solidFill>
                <a:latin typeface="Times New Roman" panose="02020603050405020304" pitchFamily="18" charset="0"/>
                <a:cs typeface="Times New Roman" panose="02020603050405020304" pitchFamily="18" charset="0"/>
              </a:rPr>
              <a:t>Each </a:t>
            </a:r>
            <a:r>
              <a:rPr sz="2000" spc="-20" dirty="0">
                <a:solidFill>
                  <a:srgbClr val="DAECFA"/>
                </a:solidFill>
                <a:latin typeface="Times New Roman" panose="02020603050405020304" pitchFamily="18" charset="0"/>
                <a:cs typeface="Times New Roman" panose="02020603050405020304" pitchFamily="18" charset="0"/>
              </a:rPr>
              <a:t>Track: </a:t>
            </a:r>
            <a:r>
              <a:rPr sz="2000" dirty="0">
                <a:solidFill>
                  <a:srgbClr val="DAECFA"/>
                </a:solidFill>
                <a:latin typeface="Times New Roman" panose="02020603050405020304" pitchFamily="18" charset="0"/>
                <a:cs typeface="Times New Roman" panose="02020603050405020304" pitchFamily="18" charset="0"/>
              </a:rPr>
              <a:t>6 </a:t>
            </a:r>
            <a:r>
              <a:rPr sz="2000" spc="15" dirty="0">
                <a:solidFill>
                  <a:srgbClr val="DAECFA"/>
                </a:solidFill>
                <a:latin typeface="Times New Roman" panose="02020603050405020304" pitchFamily="18" charset="0"/>
                <a:cs typeface="Times New Roman" panose="02020603050405020304" pitchFamily="18" charset="0"/>
              </a:rPr>
              <a:t>sec  </a:t>
            </a:r>
            <a:r>
              <a:rPr sz="2000" spc="-15" dirty="0">
                <a:solidFill>
                  <a:srgbClr val="DAECFA"/>
                </a:solidFill>
                <a:latin typeface="Times New Roman" panose="02020603050405020304" pitchFamily="18" charset="0"/>
                <a:cs typeface="Times New Roman" panose="02020603050405020304" pitchFamily="18" charset="0"/>
              </a:rPr>
              <a:t>Sample </a:t>
            </a:r>
            <a:r>
              <a:rPr sz="2000" dirty="0">
                <a:solidFill>
                  <a:srgbClr val="DAECFA"/>
                </a:solidFill>
                <a:latin typeface="Times New Roman" panose="02020603050405020304" pitchFamily="18" charset="0"/>
                <a:cs typeface="Times New Roman" panose="02020603050405020304" pitchFamily="18" charset="0"/>
              </a:rPr>
              <a:t>Rate: </a:t>
            </a:r>
            <a:r>
              <a:rPr sz="2000" spc="-11" dirty="0">
                <a:solidFill>
                  <a:srgbClr val="DAECFA"/>
                </a:solidFill>
                <a:latin typeface="Times New Roman" panose="02020603050405020304" pitchFamily="18" charset="0"/>
                <a:cs typeface="Times New Roman" panose="02020603050405020304" pitchFamily="18" charset="0"/>
              </a:rPr>
              <a:t>22050 </a:t>
            </a:r>
            <a:r>
              <a:rPr sz="2000" spc="-5" dirty="0">
                <a:solidFill>
                  <a:srgbClr val="DAECFA"/>
                </a:solidFill>
                <a:latin typeface="Times New Roman" panose="02020603050405020304" pitchFamily="18" charset="0"/>
                <a:cs typeface="Times New Roman" panose="02020603050405020304" pitchFamily="18" charset="0"/>
              </a:rPr>
              <a:t>Hz  </a:t>
            </a:r>
            <a:r>
              <a:rPr sz="2000" spc="-20" dirty="0">
                <a:solidFill>
                  <a:srgbClr val="DAECFA"/>
                </a:solidFill>
                <a:latin typeface="Times New Roman" panose="02020603050405020304" pitchFamily="18" charset="0"/>
                <a:cs typeface="Times New Roman" panose="02020603050405020304" pitchFamily="18" charset="0"/>
              </a:rPr>
              <a:t>Window </a:t>
            </a:r>
            <a:r>
              <a:rPr sz="2000" spc="-11" dirty="0">
                <a:solidFill>
                  <a:srgbClr val="DAECFA"/>
                </a:solidFill>
                <a:latin typeface="Times New Roman" panose="02020603050405020304" pitchFamily="18" charset="0"/>
                <a:cs typeface="Times New Roman" panose="02020603050405020304" pitchFamily="18" charset="0"/>
              </a:rPr>
              <a:t>Size: 2048 </a:t>
            </a:r>
            <a:r>
              <a:rPr sz="2000" spc="-5" dirty="0">
                <a:solidFill>
                  <a:srgbClr val="DAECFA"/>
                </a:solidFill>
                <a:latin typeface="Times New Roman" panose="02020603050405020304" pitchFamily="18" charset="0"/>
                <a:cs typeface="Times New Roman" panose="02020603050405020304" pitchFamily="18" charset="0"/>
              </a:rPr>
              <a:t>samples  </a:t>
            </a:r>
            <a:r>
              <a:rPr sz="2000" spc="-15" dirty="0">
                <a:solidFill>
                  <a:srgbClr val="DAECFA"/>
                </a:solidFill>
                <a:latin typeface="Times New Roman" panose="02020603050405020304" pitchFamily="18" charset="0"/>
                <a:cs typeface="Times New Roman" panose="02020603050405020304" pitchFamily="18" charset="0"/>
              </a:rPr>
              <a:t>Hop </a:t>
            </a:r>
            <a:r>
              <a:rPr sz="2000" spc="-11" dirty="0">
                <a:solidFill>
                  <a:srgbClr val="DAECFA"/>
                </a:solidFill>
                <a:latin typeface="Times New Roman" panose="02020603050405020304" pitchFamily="18" charset="0"/>
                <a:cs typeface="Times New Roman" panose="02020603050405020304" pitchFamily="18" charset="0"/>
              </a:rPr>
              <a:t>Length: 512</a:t>
            </a:r>
            <a:r>
              <a:rPr sz="2000" spc="100" dirty="0">
                <a:solidFill>
                  <a:srgbClr val="DAECFA"/>
                </a:solidFill>
                <a:latin typeface="Times New Roman" panose="02020603050405020304" pitchFamily="18" charset="0"/>
                <a:cs typeface="Times New Roman" panose="02020603050405020304" pitchFamily="18" charset="0"/>
              </a:rPr>
              <a:t> </a:t>
            </a:r>
            <a:r>
              <a:rPr sz="2000" spc="-5" dirty="0">
                <a:solidFill>
                  <a:srgbClr val="DAECFA"/>
                </a:solidFill>
                <a:latin typeface="Times New Roman" panose="02020603050405020304" pitchFamily="18" charset="0"/>
                <a:cs typeface="Times New Roman" panose="02020603050405020304" pitchFamily="18" charset="0"/>
              </a:rPr>
              <a:t>samples</a:t>
            </a:r>
            <a:endParaRPr sz="2000" dirty="0">
              <a:latin typeface="Times New Roman" panose="02020603050405020304" pitchFamily="18" charset="0"/>
              <a:cs typeface="Times New Roman" panose="02020603050405020304" pitchFamily="18" charset="0"/>
            </a:endParaRPr>
          </a:p>
        </p:txBody>
      </p:sp>
      <p:sp>
        <p:nvSpPr>
          <p:cNvPr id="11" name="object 11"/>
          <p:cNvSpPr txBox="1"/>
          <p:nvPr/>
        </p:nvSpPr>
        <p:spPr>
          <a:xfrm>
            <a:off x="5029200" y="5650637"/>
            <a:ext cx="5715000" cy="320601"/>
          </a:xfrm>
          <a:prstGeom prst="rect">
            <a:avLst/>
          </a:prstGeom>
        </p:spPr>
        <p:txBody>
          <a:bodyPr vert="horz" wrap="square" lIns="0" tIns="12700" rIns="0" bIns="0" rtlCol="0">
            <a:spAutoFit/>
          </a:bodyPr>
          <a:lstStyle/>
          <a:p>
            <a:pPr marL="12700" algn="just">
              <a:spcBef>
                <a:spcPts val="100"/>
              </a:spcBef>
            </a:pPr>
            <a:r>
              <a:rPr sz="2000" spc="-25" dirty="0">
                <a:solidFill>
                  <a:srgbClr val="DAECFA"/>
                </a:solidFill>
                <a:latin typeface="Times New Roman" panose="02020603050405020304" pitchFamily="18" charset="0"/>
                <a:cs typeface="Times New Roman" panose="02020603050405020304" pitchFamily="18" charset="0"/>
              </a:rPr>
              <a:t>Total </a:t>
            </a:r>
            <a:r>
              <a:rPr sz="2000" spc="-11" dirty="0">
                <a:solidFill>
                  <a:srgbClr val="DAECFA"/>
                </a:solidFill>
                <a:latin typeface="Times New Roman" panose="02020603050405020304" pitchFamily="18" charset="0"/>
                <a:cs typeface="Times New Roman" panose="02020603050405020304" pitchFamily="18" charset="0"/>
              </a:rPr>
              <a:t>Timestamps </a:t>
            </a:r>
            <a:r>
              <a:rPr sz="2000" dirty="0">
                <a:solidFill>
                  <a:srgbClr val="DAECFA"/>
                </a:solidFill>
                <a:latin typeface="Times New Roman" panose="02020603050405020304" pitchFamily="18" charset="0"/>
                <a:cs typeface="Times New Roman" panose="02020603050405020304" pitchFamily="18" charset="0"/>
              </a:rPr>
              <a:t>= (6 * </a:t>
            </a:r>
            <a:r>
              <a:rPr sz="2000" spc="-11" dirty="0">
                <a:solidFill>
                  <a:srgbClr val="DAECFA"/>
                </a:solidFill>
                <a:latin typeface="Times New Roman" panose="02020603050405020304" pitchFamily="18" charset="0"/>
                <a:cs typeface="Times New Roman" panose="02020603050405020304" pitchFamily="18" charset="0"/>
              </a:rPr>
              <a:t>22050 </a:t>
            </a:r>
            <a:r>
              <a:rPr sz="2000" dirty="0">
                <a:solidFill>
                  <a:srgbClr val="DAECFA"/>
                </a:solidFill>
                <a:latin typeface="Times New Roman" panose="02020603050405020304" pitchFamily="18" charset="0"/>
                <a:cs typeface="Times New Roman" panose="02020603050405020304" pitchFamily="18" charset="0"/>
              </a:rPr>
              <a:t>- </a:t>
            </a:r>
            <a:r>
              <a:rPr sz="2000" spc="-11" dirty="0">
                <a:solidFill>
                  <a:srgbClr val="DAECFA"/>
                </a:solidFill>
                <a:latin typeface="Times New Roman" panose="02020603050405020304" pitchFamily="18" charset="0"/>
                <a:cs typeface="Times New Roman" panose="02020603050405020304" pitchFamily="18" charset="0"/>
              </a:rPr>
              <a:t>512) </a:t>
            </a:r>
            <a:r>
              <a:rPr sz="2000" dirty="0">
                <a:solidFill>
                  <a:srgbClr val="DAECFA"/>
                </a:solidFill>
                <a:latin typeface="Times New Roman" panose="02020603050405020304" pitchFamily="18" charset="0"/>
                <a:cs typeface="Times New Roman" panose="02020603050405020304" pitchFamily="18" charset="0"/>
              </a:rPr>
              <a:t>/ </a:t>
            </a:r>
            <a:r>
              <a:rPr sz="2000" spc="-11" dirty="0">
                <a:solidFill>
                  <a:srgbClr val="DAECFA"/>
                </a:solidFill>
                <a:latin typeface="Times New Roman" panose="02020603050405020304" pitchFamily="18" charset="0"/>
                <a:cs typeface="Times New Roman" panose="02020603050405020304" pitchFamily="18" charset="0"/>
              </a:rPr>
              <a:t>512 </a:t>
            </a:r>
            <a:r>
              <a:rPr sz="2000" dirty="0">
                <a:solidFill>
                  <a:srgbClr val="DAECFA"/>
                </a:solidFill>
                <a:latin typeface="Times New Roman" panose="02020603050405020304" pitchFamily="18" charset="0"/>
                <a:cs typeface="Times New Roman" panose="02020603050405020304" pitchFamily="18" charset="0"/>
              </a:rPr>
              <a:t>=</a:t>
            </a:r>
            <a:r>
              <a:rPr sz="2000" spc="-55" dirty="0">
                <a:solidFill>
                  <a:srgbClr val="DAECFA"/>
                </a:solidFill>
                <a:latin typeface="Times New Roman" panose="02020603050405020304" pitchFamily="18" charset="0"/>
                <a:cs typeface="Times New Roman" panose="02020603050405020304" pitchFamily="18" charset="0"/>
              </a:rPr>
              <a:t> </a:t>
            </a:r>
            <a:r>
              <a:rPr sz="2000" spc="-11" dirty="0">
                <a:solidFill>
                  <a:srgbClr val="DAECFA"/>
                </a:solidFill>
                <a:latin typeface="Times New Roman" panose="02020603050405020304" pitchFamily="18" charset="0"/>
                <a:cs typeface="Times New Roman" panose="02020603050405020304" pitchFamily="18" charset="0"/>
              </a:rPr>
              <a:t>257</a:t>
            </a:r>
            <a:endParaRPr sz="2000" dirty="0">
              <a:latin typeface="Times New Roman" panose="02020603050405020304" pitchFamily="18" charset="0"/>
              <a:cs typeface="Times New Roman" panose="02020603050405020304" pitchFamily="18" charset="0"/>
            </a:endParaRPr>
          </a:p>
        </p:txBody>
      </p:sp>
      <p:sp>
        <p:nvSpPr>
          <p:cNvPr id="12" name="object 12"/>
          <p:cNvSpPr txBox="1"/>
          <p:nvPr/>
        </p:nvSpPr>
        <p:spPr>
          <a:xfrm>
            <a:off x="5029200" y="6095246"/>
            <a:ext cx="6519930" cy="628377"/>
          </a:xfrm>
          <a:prstGeom prst="rect">
            <a:avLst/>
          </a:prstGeom>
        </p:spPr>
        <p:txBody>
          <a:bodyPr vert="horz" wrap="square" lIns="0" tIns="12700" rIns="0" bIns="0" rtlCol="0">
            <a:spAutoFit/>
          </a:bodyPr>
          <a:lstStyle/>
          <a:p>
            <a:pPr marL="12700" algn="just">
              <a:spcBef>
                <a:spcPts val="100"/>
              </a:spcBef>
            </a:pPr>
            <a:r>
              <a:rPr sz="2000" spc="-20" dirty="0">
                <a:solidFill>
                  <a:srgbClr val="DAECFA"/>
                </a:solidFill>
                <a:latin typeface="Times New Roman" panose="02020603050405020304" pitchFamily="18" charset="0"/>
                <a:cs typeface="Times New Roman" panose="02020603050405020304" pitchFamily="18" charset="0"/>
              </a:rPr>
              <a:t>We</a:t>
            </a:r>
            <a:r>
              <a:rPr sz="2000" spc="25" dirty="0">
                <a:solidFill>
                  <a:srgbClr val="DAECFA"/>
                </a:solidFill>
                <a:latin typeface="Times New Roman" panose="02020603050405020304" pitchFamily="18" charset="0"/>
                <a:cs typeface="Times New Roman" panose="02020603050405020304" pitchFamily="18" charset="0"/>
              </a:rPr>
              <a:t> </a:t>
            </a:r>
            <a:r>
              <a:rPr sz="2000" dirty="0">
                <a:solidFill>
                  <a:srgbClr val="DAECFA"/>
                </a:solidFill>
                <a:latin typeface="Times New Roman" panose="02020603050405020304" pitchFamily="18" charset="0"/>
                <a:cs typeface="Times New Roman" panose="02020603050405020304" pitchFamily="18" charset="0"/>
              </a:rPr>
              <a:t>will</a:t>
            </a:r>
            <a:r>
              <a:rPr sz="2000" spc="-40" dirty="0">
                <a:solidFill>
                  <a:srgbClr val="DAECFA"/>
                </a:solidFill>
                <a:latin typeface="Times New Roman" panose="02020603050405020304" pitchFamily="18" charset="0"/>
                <a:cs typeface="Times New Roman" panose="02020603050405020304" pitchFamily="18" charset="0"/>
              </a:rPr>
              <a:t> </a:t>
            </a:r>
            <a:r>
              <a:rPr sz="2000" spc="-5" dirty="0">
                <a:solidFill>
                  <a:srgbClr val="DAECFA"/>
                </a:solidFill>
                <a:latin typeface="Times New Roman" panose="02020603050405020304" pitchFamily="18" charset="0"/>
                <a:cs typeface="Times New Roman" panose="02020603050405020304" pitchFamily="18" charset="0"/>
              </a:rPr>
              <a:t>select</a:t>
            </a:r>
            <a:r>
              <a:rPr sz="2000" spc="-11" dirty="0">
                <a:solidFill>
                  <a:srgbClr val="DAECFA"/>
                </a:solidFill>
                <a:latin typeface="Times New Roman" panose="02020603050405020304" pitchFamily="18" charset="0"/>
                <a:cs typeface="Times New Roman" panose="02020603050405020304" pitchFamily="18" charset="0"/>
              </a:rPr>
              <a:t> 256</a:t>
            </a:r>
            <a:r>
              <a:rPr sz="2000" spc="105" dirty="0">
                <a:solidFill>
                  <a:srgbClr val="DAECFA"/>
                </a:solidFill>
                <a:latin typeface="Times New Roman" panose="02020603050405020304" pitchFamily="18" charset="0"/>
                <a:cs typeface="Times New Roman" panose="02020603050405020304" pitchFamily="18" charset="0"/>
              </a:rPr>
              <a:t> </a:t>
            </a:r>
            <a:r>
              <a:rPr sz="2000" spc="5" dirty="0">
                <a:solidFill>
                  <a:srgbClr val="DAECFA"/>
                </a:solidFill>
                <a:latin typeface="Times New Roman" panose="02020603050405020304" pitchFamily="18" charset="0"/>
                <a:cs typeface="Times New Roman" panose="02020603050405020304" pitchFamily="18" charset="0"/>
              </a:rPr>
              <a:t>timestamps</a:t>
            </a:r>
            <a:r>
              <a:rPr sz="2000" spc="-75" dirty="0">
                <a:solidFill>
                  <a:srgbClr val="DAECFA"/>
                </a:solidFill>
                <a:latin typeface="Times New Roman" panose="02020603050405020304" pitchFamily="18" charset="0"/>
                <a:cs typeface="Times New Roman" panose="02020603050405020304" pitchFamily="18" charset="0"/>
              </a:rPr>
              <a:t> </a:t>
            </a:r>
            <a:r>
              <a:rPr sz="2000" spc="11" dirty="0">
                <a:solidFill>
                  <a:srgbClr val="DAECFA"/>
                </a:solidFill>
                <a:latin typeface="Times New Roman" panose="02020603050405020304" pitchFamily="18" charset="0"/>
                <a:cs typeface="Times New Roman" panose="02020603050405020304" pitchFamily="18" charset="0"/>
              </a:rPr>
              <a:t>and</a:t>
            </a:r>
            <a:r>
              <a:rPr sz="2000" spc="-15" dirty="0">
                <a:solidFill>
                  <a:srgbClr val="DAECFA"/>
                </a:solidFill>
                <a:latin typeface="Times New Roman" panose="02020603050405020304" pitchFamily="18" charset="0"/>
                <a:cs typeface="Times New Roman" panose="02020603050405020304" pitchFamily="18" charset="0"/>
              </a:rPr>
              <a:t> </a:t>
            </a:r>
            <a:r>
              <a:rPr sz="2000" spc="15" dirty="0">
                <a:solidFill>
                  <a:srgbClr val="DAECFA"/>
                </a:solidFill>
                <a:latin typeface="Times New Roman" panose="02020603050405020304" pitchFamily="18" charset="0"/>
                <a:cs typeface="Times New Roman" panose="02020603050405020304" pitchFamily="18" charset="0"/>
              </a:rPr>
              <a:t>ignore</a:t>
            </a:r>
            <a:r>
              <a:rPr sz="2000" spc="-45" dirty="0">
                <a:solidFill>
                  <a:srgbClr val="DAECFA"/>
                </a:solidFill>
                <a:latin typeface="Times New Roman" panose="02020603050405020304" pitchFamily="18" charset="0"/>
                <a:cs typeface="Times New Roman" panose="02020603050405020304" pitchFamily="18" charset="0"/>
              </a:rPr>
              <a:t> </a:t>
            </a:r>
            <a:r>
              <a:rPr sz="2000" spc="20" dirty="0">
                <a:solidFill>
                  <a:srgbClr val="DAECFA"/>
                </a:solidFill>
                <a:latin typeface="Times New Roman" panose="02020603050405020304" pitchFamily="18" charset="0"/>
                <a:cs typeface="Times New Roman" panose="02020603050405020304" pitchFamily="18" charset="0"/>
              </a:rPr>
              <a:t>the</a:t>
            </a:r>
            <a:r>
              <a:rPr sz="2000" spc="-45" dirty="0">
                <a:solidFill>
                  <a:srgbClr val="DAECFA"/>
                </a:solidFill>
                <a:latin typeface="Times New Roman" panose="02020603050405020304" pitchFamily="18" charset="0"/>
                <a:cs typeface="Times New Roman" panose="02020603050405020304" pitchFamily="18" charset="0"/>
              </a:rPr>
              <a:t> </a:t>
            </a:r>
            <a:r>
              <a:rPr sz="2000" spc="-11" dirty="0">
                <a:solidFill>
                  <a:srgbClr val="DAECFA"/>
                </a:solidFill>
                <a:latin typeface="Times New Roman" panose="02020603050405020304" pitchFamily="18" charset="0"/>
                <a:cs typeface="Times New Roman" panose="02020603050405020304" pitchFamily="18" charset="0"/>
              </a:rPr>
              <a:t>last</a:t>
            </a:r>
            <a:r>
              <a:rPr sz="2000" spc="-5" dirty="0">
                <a:solidFill>
                  <a:srgbClr val="DAECFA"/>
                </a:solidFill>
                <a:latin typeface="Times New Roman" panose="02020603050405020304" pitchFamily="18" charset="0"/>
                <a:cs typeface="Times New Roman" panose="02020603050405020304" pitchFamily="18" charset="0"/>
              </a:rPr>
              <a:t> </a:t>
            </a:r>
            <a:r>
              <a:rPr sz="2000" dirty="0">
                <a:solidFill>
                  <a:srgbClr val="DAECFA"/>
                </a:solidFill>
                <a:latin typeface="Times New Roman" panose="02020603050405020304" pitchFamily="18" charset="0"/>
                <a:cs typeface="Times New Roman" panose="02020603050405020304" pitchFamily="18" charset="0"/>
              </a:rPr>
              <a:t>timestamp</a:t>
            </a:r>
            <a:r>
              <a:rPr sz="2000" spc="-91" dirty="0">
                <a:solidFill>
                  <a:srgbClr val="DAECFA"/>
                </a:solidFill>
                <a:latin typeface="Times New Roman" panose="02020603050405020304" pitchFamily="18" charset="0"/>
                <a:cs typeface="Times New Roman" panose="02020603050405020304" pitchFamily="18" charset="0"/>
              </a:rPr>
              <a:t> </a:t>
            </a:r>
            <a:r>
              <a:rPr sz="2000" spc="15" dirty="0">
                <a:solidFill>
                  <a:srgbClr val="DAECFA"/>
                </a:solidFill>
                <a:latin typeface="Times New Roman" panose="02020603050405020304" pitchFamily="18" charset="0"/>
                <a:cs typeface="Times New Roman" panose="02020603050405020304" pitchFamily="18" charset="0"/>
              </a:rPr>
              <a:t>to</a:t>
            </a:r>
            <a:r>
              <a:rPr sz="2000" spc="-15" dirty="0">
                <a:solidFill>
                  <a:srgbClr val="DAECFA"/>
                </a:solidFill>
                <a:latin typeface="Times New Roman" panose="02020603050405020304" pitchFamily="18" charset="0"/>
                <a:cs typeface="Times New Roman" panose="02020603050405020304" pitchFamily="18" charset="0"/>
              </a:rPr>
              <a:t> </a:t>
            </a:r>
            <a:r>
              <a:rPr sz="2000" spc="11" dirty="0">
                <a:solidFill>
                  <a:srgbClr val="DAECFA"/>
                </a:solidFill>
                <a:latin typeface="Times New Roman" panose="02020603050405020304" pitchFamily="18" charset="0"/>
                <a:cs typeface="Times New Roman" panose="02020603050405020304" pitchFamily="18" charset="0"/>
              </a:rPr>
              <a:t>roundoff</a:t>
            </a:r>
            <a:r>
              <a:rPr sz="2000" spc="-51" dirty="0">
                <a:solidFill>
                  <a:srgbClr val="DAECFA"/>
                </a:solidFill>
                <a:latin typeface="Times New Roman" panose="02020603050405020304" pitchFamily="18" charset="0"/>
                <a:cs typeface="Times New Roman" panose="02020603050405020304" pitchFamily="18" charset="0"/>
              </a:rPr>
              <a:t> </a:t>
            </a:r>
            <a:r>
              <a:rPr sz="2000" spc="-5" dirty="0">
                <a:solidFill>
                  <a:srgbClr val="DAECFA"/>
                </a:solidFill>
                <a:latin typeface="Times New Roman" panose="02020603050405020304" pitchFamily="18" charset="0"/>
                <a:cs typeface="Times New Roman" panose="02020603050405020304" pitchFamily="18" charset="0"/>
              </a:rPr>
              <a:t>the</a:t>
            </a:r>
            <a:r>
              <a:rPr sz="2000" spc="-45" dirty="0">
                <a:solidFill>
                  <a:srgbClr val="DAECFA"/>
                </a:solidFill>
                <a:latin typeface="Times New Roman" panose="02020603050405020304" pitchFamily="18" charset="0"/>
                <a:cs typeface="Times New Roman" panose="02020603050405020304" pitchFamily="18" charset="0"/>
              </a:rPr>
              <a:t> </a:t>
            </a:r>
            <a:r>
              <a:rPr sz="2000" spc="5" dirty="0">
                <a:solidFill>
                  <a:srgbClr val="DAECFA"/>
                </a:solidFill>
                <a:latin typeface="Times New Roman" panose="02020603050405020304" pitchFamily="18" charset="0"/>
                <a:cs typeface="Times New Roman" panose="02020603050405020304" pitchFamily="18" charset="0"/>
              </a:rPr>
              <a:t>sequence</a:t>
            </a:r>
            <a:r>
              <a:rPr sz="2000" spc="-45" dirty="0">
                <a:solidFill>
                  <a:srgbClr val="DAECFA"/>
                </a:solidFill>
                <a:latin typeface="Times New Roman" panose="02020603050405020304" pitchFamily="18" charset="0"/>
                <a:cs typeface="Times New Roman" panose="02020603050405020304" pitchFamily="18" charset="0"/>
              </a:rPr>
              <a:t> </a:t>
            </a:r>
            <a:r>
              <a:rPr sz="2000" spc="11" dirty="0">
                <a:solidFill>
                  <a:srgbClr val="DAECFA"/>
                </a:solidFill>
                <a:latin typeface="Times New Roman" panose="02020603050405020304" pitchFamily="18" charset="0"/>
                <a:cs typeface="Times New Roman" panose="02020603050405020304" pitchFamily="18" charset="0"/>
              </a:rPr>
              <a:t>length</a:t>
            </a:r>
            <a:r>
              <a:rPr sz="2000" spc="-85" dirty="0">
                <a:solidFill>
                  <a:srgbClr val="DAECFA"/>
                </a:solidFill>
                <a:latin typeface="Times New Roman" panose="02020603050405020304" pitchFamily="18" charset="0"/>
                <a:cs typeface="Times New Roman" panose="02020603050405020304" pitchFamily="18" charset="0"/>
              </a:rPr>
              <a:t> </a:t>
            </a:r>
            <a:r>
              <a:rPr sz="2000" spc="15" dirty="0">
                <a:solidFill>
                  <a:srgbClr val="DAECFA"/>
                </a:solidFill>
                <a:latin typeface="Times New Roman" panose="02020603050405020304" pitchFamily="18" charset="0"/>
                <a:cs typeface="Times New Roman" panose="02020603050405020304" pitchFamily="18" charset="0"/>
              </a:rPr>
              <a:t>to</a:t>
            </a:r>
            <a:r>
              <a:rPr sz="2000" spc="-15" dirty="0">
                <a:solidFill>
                  <a:srgbClr val="DAECFA"/>
                </a:solidFill>
                <a:latin typeface="Times New Roman" panose="02020603050405020304" pitchFamily="18" charset="0"/>
                <a:cs typeface="Times New Roman" panose="02020603050405020304" pitchFamily="18" charset="0"/>
              </a:rPr>
              <a:t> </a:t>
            </a:r>
            <a:r>
              <a:rPr sz="2000" spc="-11" dirty="0">
                <a:solidFill>
                  <a:srgbClr val="DAECFA"/>
                </a:solidFill>
                <a:latin typeface="Times New Roman" panose="02020603050405020304" pitchFamily="18" charset="0"/>
                <a:cs typeface="Times New Roman" panose="02020603050405020304" pitchFamily="18" charset="0"/>
              </a:rPr>
              <a:t>256.</a:t>
            </a:r>
            <a:endParaRPr sz="2000" dirty="0">
              <a:latin typeface="Times New Roman" panose="02020603050405020304" pitchFamily="18" charset="0"/>
              <a:cs typeface="Times New Roman" panose="02020603050405020304" pitchFamily="18" charset="0"/>
            </a:endParaRPr>
          </a:p>
        </p:txBody>
      </p:sp>
      <p:grpSp>
        <p:nvGrpSpPr>
          <p:cNvPr id="13" name="object 13"/>
          <p:cNvGrpSpPr/>
          <p:nvPr/>
        </p:nvGrpSpPr>
        <p:grpSpPr>
          <a:xfrm>
            <a:off x="7666105" y="2484505"/>
            <a:ext cx="3660775" cy="688975"/>
            <a:chOff x="7666101" y="2484501"/>
            <a:chExt cx="3660775" cy="688975"/>
          </a:xfrm>
        </p:grpSpPr>
        <p:sp>
          <p:nvSpPr>
            <p:cNvPr id="14" name="object 14"/>
            <p:cNvSpPr/>
            <p:nvPr/>
          </p:nvSpPr>
          <p:spPr>
            <a:xfrm>
              <a:off x="7672451" y="2490851"/>
              <a:ext cx="3648075" cy="676275"/>
            </a:xfrm>
            <a:custGeom>
              <a:avLst/>
              <a:gdLst/>
              <a:ahLst/>
              <a:cxnLst/>
              <a:rect l="l" t="t" r="r" b="b"/>
              <a:pathLst>
                <a:path w="3648075" h="676275">
                  <a:moveTo>
                    <a:pt x="3535299" y="0"/>
                  </a:moveTo>
                  <a:lnTo>
                    <a:pt x="112649" y="0"/>
                  </a:lnTo>
                  <a:lnTo>
                    <a:pt x="68794" y="8850"/>
                  </a:lnTo>
                  <a:lnTo>
                    <a:pt x="32988" y="32988"/>
                  </a:lnTo>
                  <a:lnTo>
                    <a:pt x="8850" y="68794"/>
                  </a:lnTo>
                  <a:lnTo>
                    <a:pt x="0" y="112649"/>
                  </a:lnTo>
                  <a:lnTo>
                    <a:pt x="0" y="563499"/>
                  </a:lnTo>
                  <a:lnTo>
                    <a:pt x="8850" y="607373"/>
                  </a:lnTo>
                  <a:lnTo>
                    <a:pt x="32988" y="643223"/>
                  </a:lnTo>
                  <a:lnTo>
                    <a:pt x="68794" y="667404"/>
                  </a:lnTo>
                  <a:lnTo>
                    <a:pt x="112649" y="676275"/>
                  </a:lnTo>
                  <a:lnTo>
                    <a:pt x="3535299" y="676275"/>
                  </a:lnTo>
                  <a:lnTo>
                    <a:pt x="3579173" y="667404"/>
                  </a:lnTo>
                  <a:lnTo>
                    <a:pt x="3615023" y="643223"/>
                  </a:lnTo>
                  <a:lnTo>
                    <a:pt x="3639204" y="607373"/>
                  </a:lnTo>
                  <a:lnTo>
                    <a:pt x="3648075" y="563499"/>
                  </a:lnTo>
                  <a:lnTo>
                    <a:pt x="3648075" y="112649"/>
                  </a:lnTo>
                  <a:lnTo>
                    <a:pt x="3639204" y="68794"/>
                  </a:lnTo>
                  <a:lnTo>
                    <a:pt x="3615023" y="32988"/>
                  </a:lnTo>
                  <a:lnTo>
                    <a:pt x="3579173" y="8850"/>
                  </a:lnTo>
                  <a:lnTo>
                    <a:pt x="3535299" y="0"/>
                  </a:lnTo>
                  <a:close/>
                </a:path>
              </a:pathLst>
            </a:custGeom>
            <a:solidFill>
              <a:srgbClr val="0D558A"/>
            </a:solidFill>
          </p:spPr>
          <p:txBody>
            <a:bodyPr wrap="square" lIns="0" tIns="0" rIns="0" bIns="0" rtlCol="0"/>
            <a:lstStyle/>
            <a:p>
              <a:pPr algn="just"/>
              <a:endParaRPr>
                <a:latin typeface="Times New Roman" panose="02020603050405020304" pitchFamily="18" charset="0"/>
                <a:cs typeface="Times New Roman" panose="02020603050405020304" pitchFamily="18" charset="0"/>
              </a:endParaRPr>
            </a:p>
          </p:txBody>
        </p:sp>
        <p:sp>
          <p:nvSpPr>
            <p:cNvPr id="15" name="object 15"/>
            <p:cNvSpPr/>
            <p:nvPr/>
          </p:nvSpPr>
          <p:spPr>
            <a:xfrm>
              <a:off x="7672451" y="2490851"/>
              <a:ext cx="3648075" cy="676275"/>
            </a:xfrm>
            <a:custGeom>
              <a:avLst/>
              <a:gdLst/>
              <a:ahLst/>
              <a:cxnLst/>
              <a:rect l="l" t="t" r="r" b="b"/>
              <a:pathLst>
                <a:path w="3648075" h="676275">
                  <a:moveTo>
                    <a:pt x="0" y="112649"/>
                  </a:moveTo>
                  <a:lnTo>
                    <a:pt x="8850" y="68794"/>
                  </a:lnTo>
                  <a:lnTo>
                    <a:pt x="32988" y="32988"/>
                  </a:lnTo>
                  <a:lnTo>
                    <a:pt x="68794" y="8850"/>
                  </a:lnTo>
                  <a:lnTo>
                    <a:pt x="112649" y="0"/>
                  </a:lnTo>
                  <a:lnTo>
                    <a:pt x="3535299" y="0"/>
                  </a:lnTo>
                  <a:lnTo>
                    <a:pt x="3579173" y="8850"/>
                  </a:lnTo>
                  <a:lnTo>
                    <a:pt x="3615023" y="32988"/>
                  </a:lnTo>
                  <a:lnTo>
                    <a:pt x="3639204" y="68794"/>
                  </a:lnTo>
                  <a:lnTo>
                    <a:pt x="3648075" y="112649"/>
                  </a:lnTo>
                  <a:lnTo>
                    <a:pt x="3648075" y="563499"/>
                  </a:lnTo>
                  <a:lnTo>
                    <a:pt x="3639204" y="607373"/>
                  </a:lnTo>
                  <a:lnTo>
                    <a:pt x="3615023" y="643223"/>
                  </a:lnTo>
                  <a:lnTo>
                    <a:pt x="3579173" y="667404"/>
                  </a:lnTo>
                  <a:lnTo>
                    <a:pt x="3535299" y="676275"/>
                  </a:lnTo>
                  <a:lnTo>
                    <a:pt x="112649" y="676275"/>
                  </a:lnTo>
                  <a:lnTo>
                    <a:pt x="68794" y="667404"/>
                  </a:lnTo>
                  <a:lnTo>
                    <a:pt x="32988" y="643223"/>
                  </a:lnTo>
                  <a:lnTo>
                    <a:pt x="8850" y="607373"/>
                  </a:lnTo>
                  <a:lnTo>
                    <a:pt x="0" y="563499"/>
                  </a:lnTo>
                  <a:lnTo>
                    <a:pt x="0" y="112649"/>
                  </a:lnTo>
                  <a:close/>
                </a:path>
              </a:pathLst>
            </a:custGeom>
            <a:ln w="12700">
              <a:solidFill>
                <a:srgbClr val="6A1A68"/>
              </a:solidFill>
            </a:ln>
          </p:spPr>
          <p:txBody>
            <a:bodyPr wrap="square" lIns="0" tIns="0" rIns="0" bIns="0" rtlCol="0"/>
            <a:lstStyle/>
            <a:p>
              <a:pPr algn="just"/>
              <a:endParaRPr>
                <a:latin typeface="Times New Roman" panose="02020603050405020304" pitchFamily="18" charset="0"/>
                <a:cs typeface="Times New Roman" panose="02020603050405020304" pitchFamily="18" charset="0"/>
              </a:endParaRPr>
            </a:p>
          </p:txBody>
        </p:sp>
      </p:grpSp>
      <p:sp>
        <p:nvSpPr>
          <p:cNvPr id="16" name="object 16"/>
          <p:cNvSpPr txBox="1"/>
          <p:nvPr/>
        </p:nvSpPr>
        <p:spPr>
          <a:xfrm>
            <a:off x="8140065" y="2666685"/>
            <a:ext cx="2707640" cy="289823"/>
          </a:xfrm>
          <a:prstGeom prst="rect">
            <a:avLst/>
          </a:prstGeom>
        </p:spPr>
        <p:txBody>
          <a:bodyPr vert="horz" wrap="square" lIns="0" tIns="12700" rIns="0" bIns="0" rtlCol="0">
            <a:spAutoFit/>
          </a:bodyPr>
          <a:lstStyle/>
          <a:p>
            <a:pPr marL="12700" algn="just">
              <a:spcBef>
                <a:spcPts val="100"/>
              </a:spcBef>
            </a:pPr>
            <a:r>
              <a:rPr sz="1800" spc="-20">
                <a:solidFill>
                  <a:srgbClr val="FFFFFF"/>
                </a:solidFill>
                <a:latin typeface="Times New Roman" panose="02020603050405020304" pitchFamily="18" charset="0"/>
                <a:cs typeface="Times New Roman" panose="02020603050405020304" pitchFamily="18" charset="0"/>
              </a:rPr>
              <a:t>(N, </a:t>
            </a:r>
            <a:r>
              <a:rPr sz="1800" spc="25">
                <a:solidFill>
                  <a:srgbClr val="FFFFFF"/>
                </a:solidFill>
                <a:latin typeface="Times New Roman" panose="02020603050405020304" pitchFamily="18" charset="0"/>
                <a:cs typeface="Times New Roman" panose="02020603050405020304" pitchFamily="18" charset="0"/>
              </a:rPr>
              <a:t>T, </a:t>
            </a:r>
            <a:r>
              <a:rPr sz="1800">
                <a:solidFill>
                  <a:srgbClr val="FFFFFF"/>
                </a:solidFill>
                <a:latin typeface="Times New Roman" panose="02020603050405020304" pitchFamily="18" charset="0"/>
                <a:cs typeface="Times New Roman" panose="02020603050405020304" pitchFamily="18" charset="0"/>
              </a:rPr>
              <a:t>D) = </a:t>
            </a:r>
            <a:r>
              <a:rPr sz="1800" spc="-31">
                <a:solidFill>
                  <a:srgbClr val="FFFFFF"/>
                </a:solidFill>
                <a:latin typeface="Times New Roman" panose="02020603050405020304" pitchFamily="18" charset="0"/>
                <a:cs typeface="Times New Roman" panose="02020603050405020304" pitchFamily="18" charset="0"/>
              </a:rPr>
              <a:t>(5000, </a:t>
            </a:r>
            <a:r>
              <a:rPr sz="1800" spc="-20">
                <a:solidFill>
                  <a:srgbClr val="FFFFFF"/>
                </a:solidFill>
                <a:latin typeface="Times New Roman" panose="02020603050405020304" pitchFamily="18" charset="0"/>
                <a:cs typeface="Times New Roman" panose="02020603050405020304" pitchFamily="18" charset="0"/>
              </a:rPr>
              <a:t>256,</a:t>
            </a:r>
            <a:r>
              <a:rPr sz="1800" spc="180">
                <a:solidFill>
                  <a:srgbClr val="FFFFFF"/>
                </a:solidFill>
                <a:latin typeface="Times New Roman" panose="02020603050405020304" pitchFamily="18" charset="0"/>
                <a:cs typeface="Times New Roman" panose="02020603050405020304" pitchFamily="18" charset="0"/>
              </a:rPr>
              <a:t> </a:t>
            </a:r>
            <a:r>
              <a:rPr sz="1800" spc="-20">
                <a:solidFill>
                  <a:srgbClr val="FFFFFF"/>
                </a:solidFill>
                <a:latin typeface="Times New Roman" panose="02020603050405020304" pitchFamily="18" charset="0"/>
                <a:cs typeface="Times New Roman" panose="02020603050405020304" pitchFamily="18" charset="0"/>
              </a:rPr>
              <a:t>40)</a:t>
            </a:r>
            <a:endParaRPr sz="1800">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57200" y="285735"/>
            <a:ext cx="7647600" cy="491161"/>
          </a:xfrm>
          <a:prstGeom prst="rect">
            <a:avLst/>
          </a:prstGeom>
        </p:spPr>
        <p:txBody>
          <a:bodyPr spcFirstLastPara="1" vert="horz" wrap="square" lIns="0" tIns="16511" rIns="0" bIns="0" rtlCol="0" anchor="t" anchorCtr="0">
            <a:spAutoFit/>
          </a:bodyPr>
          <a:lstStyle/>
          <a:p>
            <a:pPr marL="12700">
              <a:spcBef>
                <a:spcPts val="131"/>
              </a:spcBef>
            </a:pPr>
            <a:r>
              <a:rPr sz="3000" spc="11" dirty="0">
                <a:latin typeface="Castellar" panose="020A0402060406010301" pitchFamily="18" charset="77"/>
              </a:rPr>
              <a:t>LSTM</a:t>
            </a:r>
            <a:r>
              <a:rPr sz="3000" spc="51" dirty="0">
                <a:latin typeface="Castellar" panose="020A0402060406010301" pitchFamily="18" charset="77"/>
              </a:rPr>
              <a:t> </a:t>
            </a:r>
            <a:r>
              <a:rPr sz="3000" spc="11" dirty="0">
                <a:latin typeface="Castellar" panose="020A0402060406010301" pitchFamily="18" charset="77"/>
              </a:rPr>
              <a:t>Networks</a:t>
            </a:r>
          </a:p>
        </p:txBody>
      </p:sp>
      <p:sp>
        <p:nvSpPr>
          <p:cNvPr id="3" name="object 3"/>
          <p:cNvSpPr/>
          <p:nvPr/>
        </p:nvSpPr>
        <p:spPr>
          <a:xfrm>
            <a:off x="457200" y="2281880"/>
            <a:ext cx="10544175" cy="2914651"/>
          </a:xfrm>
          <a:prstGeom prst="rect">
            <a:avLst/>
          </a:prstGeom>
          <a:blipFill>
            <a:blip r:embed="rId2" cstate="print"/>
            <a:stretch>
              <a:fillRect/>
            </a:stretch>
          </a:blipFill>
        </p:spPr>
        <p:txBody>
          <a:bodyPr wrap="square" lIns="0" tIns="0" rIns="0" bIns="0" rtlCol="0"/>
          <a:lstStyle/>
          <a:p>
            <a:endParaRPr/>
          </a:p>
        </p:txBody>
      </p:sp>
      <p:sp>
        <p:nvSpPr>
          <p:cNvPr id="4" name="object 4"/>
          <p:cNvSpPr txBox="1"/>
          <p:nvPr/>
        </p:nvSpPr>
        <p:spPr>
          <a:xfrm>
            <a:off x="457200" y="1072216"/>
            <a:ext cx="7391400" cy="925190"/>
          </a:xfrm>
          <a:prstGeom prst="rect">
            <a:avLst/>
          </a:prstGeom>
        </p:spPr>
        <p:txBody>
          <a:bodyPr vert="horz" wrap="square" lIns="0" tIns="10160" rIns="0" bIns="0" rtlCol="0">
            <a:spAutoFit/>
          </a:bodyPr>
          <a:lstStyle/>
          <a:p>
            <a:pPr marL="12700" marR="5080" algn="just">
              <a:lnSpc>
                <a:spcPct val="100899"/>
              </a:lnSpc>
              <a:spcBef>
                <a:spcPts val="80"/>
              </a:spcBef>
            </a:pPr>
            <a:r>
              <a:rPr sz="2000" spc="11" dirty="0">
                <a:solidFill>
                  <a:srgbClr val="DAECFA"/>
                </a:solidFill>
                <a:latin typeface="Times New Roman" panose="02020603050405020304" pitchFamily="18" charset="0"/>
                <a:cs typeface="Times New Roman" panose="02020603050405020304" pitchFamily="18" charset="0"/>
              </a:rPr>
              <a:t>LSTM</a:t>
            </a:r>
            <a:r>
              <a:rPr sz="2000" spc="-55" dirty="0">
                <a:solidFill>
                  <a:srgbClr val="DAECFA"/>
                </a:solidFill>
                <a:latin typeface="Times New Roman" panose="02020603050405020304" pitchFamily="18" charset="0"/>
                <a:cs typeface="Times New Roman" panose="02020603050405020304" pitchFamily="18" charset="0"/>
              </a:rPr>
              <a:t> </a:t>
            </a:r>
            <a:r>
              <a:rPr sz="2000" spc="-20" dirty="0">
                <a:solidFill>
                  <a:srgbClr val="DAECFA"/>
                </a:solidFill>
                <a:latin typeface="Times New Roman" panose="02020603050405020304" pitchFamily="18" charset="0"/>
                <a:cs typeface="Times New Roman" panose="02020603050405020304" pitchFamily="18" charset="0"/>
              </a:rPr>
              <a:t>are</a:t>
            </a:r>
            <a:r>
              <a:rPr sz="2000" spc="60" dirty="0">
                <a:solidFill>
                  <a:srgbClr val="DAECFA"/>
                </a:solidFill>
                <a:latin typeface="Times New Roman" panose="02020603050405020304" pitchFamily="18" charset="0"/>
                <a:cs typeface="Times New Roman" panose="02020603050405020304" pitchFamily="18" charset="0"/>
              </a:rPr>
              <a:t> </a:t>
            </a:r>
            <a:r>
              <a:rPr sz="2000" spc="5" dirty="0">
                <a:solidFill>
                  <a:srgbClr val="DAECFA"/>
                </a:solidFill>
                <a:latin typeface="Times New Roman" panose="02020603050405020304" pitchFamily="18" charset="0"/>
                <a:cs typeface="Times New Roman" panose="02020603050405020304" pitchFamily="18" charset="0"/>
              </a:rPr>
              <a:t>ideal</a:t>
            </a:r>
            <a:r>
              <a:rPr sz="2000" spc="-35" dirty="0">
                <a:solidFill>
                  <a:srgbClr val="DAECFA"/>
                </a:solidFill>
                <a:latin typeface="Times New Roman" panose="02020603050405020304" pitchFamily="18" charset="0"/>
                <a:cs typeface="Times New Roman" panose="02020603050405020304" pitchFamily="18" charset="0"/>
              </a:rPr>
              <a:t> </a:t>
            </a:r>
            <a:r>
              <a:rPr sz="2000" spc="15" dirty="0">
                <a:solidFill>
                  <a:srgbClr val="DAECFA"/>
                </a:solidFill>
                <a:latin typeface="Times New Roman" panose="02020603050405020304" pitchFamily="18" charset="0"/>
                <a:cs typeface="Times New Roman" panose="02020603050405020304" pitchFamily="18" charset="0"/>
              </a:rPr>
              <a:t>for</a:t>
            </a:r>
            <a:r>
              <a:rPr sz="2000" spc="-65" dirty="0">
                <a:solidFill>
                  <a:srgbClr val="DAECFA"/>
                </a:solidFill>
                <a:latin typeface="Times New Roman" panose="02020603050405020304" pitchFamily="18" charset="0"/>
                <a:cs typeface="Times New Roman" panose="02020603050405020304" pitchFamily="18" charset="0"/>
              </a:rPr>
              <a:t> </a:t>
            </a:r>
            <a:r>
              <a:rPr sz="2000" spc="15" dirty="0">
                <a:solidFill>
                  <a:srgbClr val="DAECFA"/>
                </a:solidFill>
                <a:latin typeface="Times New Roman" panose="02020603050405020304" pitchFamily="18" charset="0"/>
                <a:cs typeface="Times New Roman" panose="02020603050405020304" pitchFamily="18" charset="0"/>
              </a:rPr>
              <a:t>sequential</a:t>
            </a:r>
            <a:r>
              <a:rPr sz="2000" spc="-185" dirty="0">
                <a:solidFill>
                  <a:srgbClr val="DAECFA"/>
                </a:solidFill>
                <a:latin typeface="Times New Roman" panose="02020603050405020304" pitchFamily="18" charset="0"/>
                <a:cs typeface="Times New Roman" panose="02020603050405020304" pitchFamily="18" charset="0"/>
              </a:rPr>
              <a:t> </a:t>
            </a:r>
            <a:r>
              <a:rPr sz="2000" spc="-25" dirty="0">
                <a:solidFill>
                  <a:srgbClr val="DAECFA"/>
                </a:solidFill>
                <a:latin typeface="Times New Roman" panose="02020603050405020304" pitchFamily="18" charset="0"/>
                <a:cs typeface="Times New Roman" panose="02020603050405020304" pitchFamily="18" charset="0"/>
              </a:rPr>
              <a:t>data,</a:t>
            </a:r>
            <a:r>
              <a:rPr sz="2000" spc="55" dirty="0">
                <a:solidFill>
                  <a:srgbClr val="DAECFA"/>
                </a:solidFill>
                <a:latin typeface="Times New Roman" panose="02020603050405020304" pitchFamily="18" charset="0"/>
                <a:cs typeface="Times New Roman" panose="02020603050405020304" pitchFamily="18" charset="0"/>
              </a:rPr>
              <a:t> </a:t>
            </a:r>
            <a:r>
              <a:rPr sz="2000" spc="5" dirty="0">
                <a:solidFill>
                  <a:srgbClr val="DAECFA"/>
                </a:solidFill>
                <a:latin typeface="Times New Roman" panose="02020603050405020304" pitchFamily="18" charset="0"/>
                <a:cs typeface="Times New Roman" panose="02020603050405020304" pitchFamily="18" charset="0"/>
              </a:rPr>
              <a:t>where</a:t>
            </a:r>
            <a:r>
              <a:rPr sz="2000" spc="-20" dirty="0">
                <a:solidFill>
                  <a:srgbClr val="DAECFA"/>
                </a:solidFill>
                <a:latin typeface="Times New Roman" panose="02020603050405020304" pitchFamily="18" charset="0"/>
                <a:cs typeface="Times New Roman" panose="02020603050405020304" pitchFamily="18" charset="0"/>
              </a:rPr>
              <a:t> </a:t>
            </a:r>
            <a:r>
              <a:rPr sz="2000" spc="-5" dirty="0">
                <a:solidFill>
                  <a:srgbClr val="DAECFA"/>
                </a:solidFill>
                <a:latin typeface="Times New Roman" panose="02020603050405020304" pitchFamily="18" charset="0"/>
                <a:cs typeface="Times New Roman" panose="02020603050405020304" pitchFamily="18" charset="0"/>
              </a:rPr>
              <a:t>order</a:t>
            </a:r>
            <a:r>
              <a:rPr sz="2000" spc="15" dirty="0">
                <a:solidFill>
                  <a:srgbClr val="DAECFA"/>
                </a:solidFill>
                <a:latin typeface="Times New Roman" panose="02020603050405020304" pitchFamily="18" charset="0"/>
                <a:cs typeface="Times New Roman" panose="02020603050405020304" pitchFamily="18" charset="0"/>
              </a:rPr>
              <a:t> </a:t>
            </a:r>
            <a:r>
              <a:rPr sz="2000" spc="40" dirty="0">
                <a:solidFill>
                  <a:srgbClr val="DAECFA"/>
                </a:solidFill>
                <a:latin typeface="Times New Roman" panose="02020603050405020304" pitchFamily="18" charset="0"/>
                <a:cs typeface="Times New Roman" panose="02020603050405020304" pitchFamily="18" charset="0"/>
              </a:rPr>
              <a:t>is</a:t>
            </a:r>
            <a:r>
              <a:rPr sz="2000" spc="-75" dirty="0">
                <a:solidFill>
                  <a:srgbClr val="DAECFA"/>
                </a:solidFill>
                <a:latin typeface="Times New Roman" panose="02020603050405020304" pitchFamily="18" charset="0"/>
                <a:cs typeface="Times New Roman" panose="02020603050405020304" pitchFamily="18" charset="0"/>
              </a:rPr>
              <a:t> </a:t>
            </a:r>
            <a:r>
              <a:rPr sz="2000" spc="11" dirty="0">
                <a:solidFill>
                  <a:srgbClr val="DAECFA"/>
                </a:solidFill>
                <a:latin typeface="Times New Roman" panose="02020603050405020304" pitchFamily="18" charset="0"/>
                <a:cs typeface="Times New Roman" panose="02020603050405020304" pitchFamily="18" charset="0"/>
              </a:rPr>
              <a:t>important.</a:t>
            </a:r>
            <a:r>
              <a:rPr sz="2000" spc="-175" dirty="0">
                <a:solidFill>
                  <a:srgbClr val="DAECFA"/>
                </a:solidFill>
                <a:latin typeface="Times New Roman" panose="02020603050405020304" pitchFamily="18" charset="0"/>
                <a:cs typeface="Times New Roman" panose="02020603050405020304" pitchFamily="18" charset="0"/>
              </a:rPr>
              <a:t> </a:t>
            </a:r>
            <a:r>
              <a:rPr sz="2000" spc="5" dirty="0">
                <a:solidFill>
                  <a:srgbClr val="DAECFA"/>
                </a:solidFill>
                <a:latin typeface="Times New Roman" panose="02020603050405020304" pitchFamily="18" charset="0"/>
                <a:cs typeface="Times New Roman" panose="02020603050405020304" pitchFamily="18" charset="0"/>
              </a:rPr>
              <a:t>Long</a:t>
            </a:r>
            <a:r>
              <a:rPr sz="2000" spc="-60" dirty="0">
                <a:solidFill>
                  <a:srgbClr val="DAECFA"/>
                </a:solidFill>
                <a:latin typeface="Times New Roman" panose="02020603050405020304" pitchFamily="18" charset="0"/>
                <a:cs typeface="Times New Roman" panose="02020603050405020304" pitchFamily="18" charset="0"/>
              </a:rPr>
              <a:t> </a:t>
            </a:r>
            <a:r>
              <a:rPr sz="2000" spc="-5" dirty="0">
                <a:solidFill>
                  <a:srgbClr val="DAECFA"/>
                </a:solidFill>
                <a:latin typeface="Times New Roman" panose="02020603050405020304" pitchFamily="18" charset="0"/>
                <a:cs typeface="Times New Roman" panose="02020603050405020304" pitchFamily="18" charset="0"/>
              </a:rPr>
              <a:t>term</a:t>
            </a:r>
            <a:r>
              <a:rPr sz="2000" spc="71" dirty="0">
                <a:solidFill>
                  <a:srgbClr val="DAECFA"/>
                </a:solidFill>
                <a:latin typeface="Times New Roman" panose="02020603050405020304" pitchFamily="18" charset="0"/>
                <a:cs typeface="Times New Roman" panose="02020603050405020304" pitchFamily="18" charset="0"/>
              </a:rPr>
              <a:t> </a:t>
            </a:r>
            <a:r>
              <a:rPr sz="2000" spc="11" dirty="0">
                <a:solidFill>
                  <a:srgbClr val="DAECFA"/>
                </a:solidFill>
                <a:latin typeface="Times New Roman" panose="02020603050405020304" pitchFamily="18" charset="0"/>
                <a:cs typeface="Times New Roman" panose="02020603050405020304" pitchFamily="18" charset="0"/>
              </a:rPr>
              <a:t>dependencies  </a:t>
            </a:r>
            <a:r>
              <a:rPr sz="2000" spc="-5" dirty="0">
                <a:solidFill>
                  <a:srgbClr val="DAECFA"/>
                </a:solidFill>
                <a:latin typeface="Times New Roman" panose="02020603050405020304" pitchFamily="18" charset="0"/>
                <a:cs typeface="Times New Roman" panose="02020603050405020304" pitchFamily="18" charset="0"/>
              </a:rPr>
              <a:t>can</a:t>
            </a:r>
            <a:r>
              <a:rPr sz="2000" spc="-25" dirty="0">
                <a:solidFill>
                  <a:srgbClr val="DAECFA"/>
                </a:solidFill>
                <a:latin typeface="Times New Roman" panose="02020603050405020304" pitchFamily="18" charset="0"/>
                <a:cs typeface="Times New Roman" panose="02020603050405020304" pitchFamily="18" charset="0"/>
              </a:rPr>
              <a:t> </a:t>
            </a:r>
            <a:r>
              <a:rPr sz="2000" spc="-15" dirty="0">
                <a:solidFill>
                  <a:srgbClr val="DAECFA"/>
                </a:solidFill>
                <a:latin typeface="Times New Roman" panose="02020603050405020304" pitchFamily="18" charset="0"/>
                <a:cs typeface="Times New Roman" panose="02020603050405020304" pitchFamily="18" charset="0"/>
              </a:rPr>
              <a:t>be</a:t>
            </a:r>
            <a:r>
              <a:rPr sz="2000" spc="51" dirty="0">
                <a:solidFill>
                  <a:srgbClr val="DAECFA"/>
                </a:solidFill>
                <a:latin typeface="Times New Roman" panose="02020603050405020304" pitchFamily="18" charset="0"/>
                <a:cs typeface="Times New Roman" panose="02020603050405020304" pitchFamily="18" charset="0"/>
              </a:rPr>
              <a:t> </a:t>
            </a:r>
            <a:r>
              <a:rPr sz="2000" spc="20" dirty="0">
                <a:solidFill>
                  <a:srgbClr val="DAECFA"/>
                </a:solidFill>
                <a:latin typeface="Times New Roman" panose="02020603050405020304" pitchFamily="18" charset="0"/>
                <a:cs typeface="Times New Roman" panose="02020603050405020304" pitchFamily="18" charset="0"/>
              </a:rPr>
              <a:t>preserved</a:t>
            </a:r>
            <a:r>
              <a:rPr sz="2000" spc="-235" dirty="0">
                <a:solidFill>
                  <a:srgbClr val="DAECFA"/>
                </a:solidFill>
                <a:latin typeface="Times New Roman" panose="02020603050405020304" pitchFamily="18" charset="0"/>
                <a:cs typeface="Times New Roman" panose="02020603050405020304" pitchFamily="18" charset="0"/>
              </a:rPr>
              <a:t> </a:t>
            </a:r>
            <a:r>
              <a:rPr sz="2000" spc="15" dirty="0">
                <a:solidFill>
                  <a:srgbClr val="DAECFA"/>
                </a:solidFill>
                <a:latin typeface="Times New Roman" panose="02020603050405020304" pitchFamily="18" charset="0"/>
                <a:cs typeface="Times New Roman" panose="02020603050405020304" pitchFamily="18" charset="0"/>
              </a:rPr>
              <a:t>with</a:t>
            </a:r>
            <a:r>
              <a:rPr sz="2000" spc="-20" dirty="0">
                <a:solidFill>
                  <a:srgbClr val="DAECFA"/>
                </a:solidFill>
                <a:latin typeface="Times New Roman" panose="02020603050405020304" pitchFamily="18" charset="0"/>
                <a:cs typeface="Times New Roman" panose="02020603050405020304" pitchFamily="18" charset="0"/>
              </a:rPr>
              <a:t> </a:t>
            </a:r>
            <a:r>
              <a:rPr sz="2000" dirty="0">
                <a:solidFill>
                  <a:srgbClr val="DAECFA"/>
                </a:solidFill>
                <a:latin typeface="Times New Roman" panose="02020603050405020304" pitchFamily="18" charset="0"/>
                <a:cs typeface="Times New Roman" panose="02020603050405020304" pitchFamily="18" charset="0"/>
              </a:rPr>
              <a:t>the</a:t>
            </a:r>
            <a:r>
              <a:rPr sz="2000" spc="-25" dirty="0">
                <a:solidFill>
                  <a:srgbClr val="DAECFA"/>
                </a:solidFill>
                <a:latin typeface="Times New Roman" panose="02020603050405020304" pitchFamily="18" charset="0"/>
                <a:cs typeface="Times New Roman" panose="02020603050405020304" pitchFamily="18" charset="0"/>
              </a:rPr>
              <a:t> </a:t>
            </a:r>
            <a:r>
              <a:rPr sz="2000" spc="31" dirty="0">
                <a:solidFill>
                  <a:srgbClr val="DAECFA"/>
                </a:solidFill>
                <a:latin typeface="Times New Roman" panose="02020603050405020304" pitchFamily="18" charset="0"/>
                <a:cs typeface="Times New Roman" panose="02020603050405020304" pitchFamily="18" charset="0"/>
              </a:rPr>
              <a:t>help</a:t>
            </a:r>
            <a:r>
              <a:rPr sz="2000" spc="-155" dirty="0">
                <a:solidFill>
                  <a:srgbClr val="DAECFA"/>
                </a:solidFill>
                <a:latin typeface="Times New Roman" panose="02020603050405020304" pitchFamily="18" charset="0"/>
                <a:cs typeface="Times New Roman" panose="02020603050405020304" pitchFamily="18" charset="0"/>
              </a:rPr>
              <a:t> </a:t>
            </a:r>
            <a:r>
              <a:rPr sz="2000" spc="5" dirty="0">
                <a:solidFill>
                  <a:srgbClr val="DAECFA"/>
                </a:solidFill>
                <a:latin typeface="Times New Roman" panose="02020603050405020304" pitchFamily="18" charset="0"/>
                <a:cs typeface="Times New Roman" panose="02020603050405020304" pitchFamily="18" charset="0"/>
              </a:rPr>
              <a:t>of</a:t>
            </a:r>
            <a:r>
              <a:rPr sz="2000" spc="-15" dirty="0">
                <a:solidFill>
                  <a:srgbClr val="DAECFA"/>
                </a:solidFill>
                <a:latin typeface="Times New Roman" panose="02020603050405020304" pitchFamily="18" charset="0"/>
                <a:cs typeface="Times New Roman" panose="02020603050405020304" pitchFamily="18" charset="0"/>
              </a:rPr>
              <a:t> </a:t>
            </a:r>
            <a:r>
              <a:rPr sz="2000" spc="20" dirty="0">
                <a:solidFill>
                  <a:srgbClr val="DAECFA"/>
                </a:solidFill>
                <a:latin typeface="Times New Roman" panose="02020603050405020304" pitchFamily="18" charset="0"/>
                <a:cs typeface="Times New Roman" panose="02020603050405020304" pitchFamily="18" charset="0"/>
              </a:rPr>
              <a:t>loops,</a:t>
            </a:r>
            <a:r>
              <a:rPr sz="2000" spc="-180" dirty="0">
                <a:solidFill>
                  <a:srgbClr val="DAECFA"/>
                </a:solidFill>
                <a:latin typeface="Times New Roman" panose="02020603050405020304" pitchFamily="18" charset="0"/>
                <a:cs typeface="Times New Roman" panose="02020603050405020304" pitchFamily="18" charset="0"/>
              </a:rPr>
              <a:t> </a:t>
            </a:r>
            <a:r>
              <a:rPr sz="2000" spc="15" dirty="0">
                <a:solidFill>
                  <a:srgbClr val="DAECFA"/>
                </a:solidFill>
                <a:latin typeface="Times New Roman" panose="02020603050405020304" pitchFamily="18" charset="0"/>
                <a:cs typeface="Times New Roman" panose="02020603050405020304" pitchFamily="18" charset="0"/>
              </a:rPr>
              <a:t>containing</a:t>
            </a:r>
            <a:r>
              <a:rPr sz="2000" spc="-215" dirty="0">
                <a:solidFill>
                  <a:srgbClr val="DAECFA"/>
                </a:solidFill>
                <a:latin typeface="Times New Roman" panose="02020603050405020304" pitchFamily="18" charset="0"/>
                <a:cs typeface="Times New Roman" panose="02020603050405020304" pitchFamily="18" charset="0"/>
              </a:rPr>
              <a:t> </a:t>
            </a:r>
            <a:r>
              <a:rPr sz="2000" spc="15" dirty="0">
                <a:solidFill>
                  <a:srgbClr val="DAECFA"/>
                </a:solidFill>
                <a:latin typeface="Times New Roman" panose="02020603050405020304" pitchFamily="18" charset="0"/>
                <a:cs typeface="Times New Roman" panose="02020603050405020304" pitchFamily="18" charset="0"/>
              </a:rPr>
              <a:t>four</a:t>
            </a:r>
            <a:r>
              <a:rPr sz="2000" spc="-71" dirty="0">
                <a:solidFill>
                  <a:srgbClr val="DAECFA"/>
                </a:solidFill>
                <a:latin typeface="Times New Roman" panose="02020603050405020304" pitchFamily="18" charset="0"/>
                <a:cs typeface="Times New Roman" panose="02020603050405020304" pitchFamily="18" charset="0"/>
              </a:rPr>
              <a:t> </a:t>
            </a:r>
            <a:r>
              <a:rPr sz="2000" spc="15" dirty="0">
                <a:solidFill>
                  <a:srgbClr val="DAECFA"/>
                </a:solidFill>
                <a:latin typeface="Times New Roman" panose="02020603050405020304" pitchFamily="18" charset="0"/>
                <a:cs typeface="Times New Roman" panose="02020603050405020304" pitchFamily="18" charset="0"/>
              </a:rPr>
              <a:t>interacting</a:t>
            </a:r>
            <a:r>
              <a:rPr sz="2000" spc="-215" dirty="0">
                <a:solidFill>
                  <a:srgbClr val="DAECFA"/>
                </a:solidFill>
                <a:latin typeface="Times New Roman" panose="02020603050405020304" pitchFamily="18" charset="0"/>
                <a:cs typeface="Times New Roman" panose="02020603050405020304" pitchFamily="18" charset="0"/>
              </a:rPr>
              <a:t> </a:t>
            </a:r>
            <a:r>
              <a:rPr sz="2000" spc="15" dirty="0">
                <a:solidFill>
                  <a:srgbClr val="DAECFA"/>
                </a:solidFill>
                <a:latin typeface="Times New Roman" panose="02020603050405020304" pitchFamily="18" charset="0"/>
                <a:cs typeface="Times New Roman" panose="02020603050405020304" pitchFamily="18" charset="0"/>
              </a:rPr>
              <a:t>layers.</a:t>
            </a:r>
            <a:endParaRPr sz="2000" dirty="0">
              <a:latin typeface="Times New Roman" panose="02020603050405020304" pitchFamily="18" charset="0"/>
              <a:cs typeface="Times New Roman" panose="02020603050405020304" pitchFamily="18" charset="0"/>
            </a:endParaRPr>
          </a:p>
        </p:txBody>
      </p:sp>
      <p:sp>
        <p:nvSpPr>
          <p:cNvPr id="5" name="object 5"/>
          <p:cNvSpPr txBox="1"/>
          <p:nvPr/>
        </p:nvSpPr>
        <p:spPr>
          <a:xfrm>
            <a:off x="457200" y="5943600"/>
            <a:ext cx="8153400" cy="320601"/>
          </a:xfrm>
          <a:prstGeom prst="rect">
            <a:avLst/>
          </a:prstGeom>
        </p:spPr>
        <p:txBody>
          <a:bodyPr vert="horz" wrap="square" lIns="0" tIns="12700" rIns="0" bIns="0" rtlCol="0">
            <a:spAutoFit/>
          </a:bodyPr>
          <a:lstStyle/>
          <a:p>
            <a:pPr marL="12700" algn="just">
              <a:spcBef>
                <a:spcPts val="100"/>
              </a:spcBef>
            </a:pPr>
            <a:r>
              <a:rPr sz="2000" b="1" spc="-15" dirty="0">
                <a:solidFill>
                  <a:srgbClr val="DAECFA"/>
                </a:solidFill>
                <a:latin typeface="Times New Roman" panose="02020603050405020304" pitchFamily="18" charset="0"/>
                <a:cs typeface="Times New Roman" panose="02020603050405020304" pitchFamily="18" charset="0"/>
              </a:rPr>
              <a:t>The </a:t>
            </a:r>
            <a:r>
              <a:rPr sz="2000" b="1" spc="-11" dirty="0">
                <a:solidFill>
                  <a:srgbClr val="DAECFA"/>
                </a:solidFill>
                <a:latin typeface="Times New Roman" panose="02020603050405020304" pitchFamily="18" charset="0"/>
                <a:cs typeface="Times New Roman" panose="02020603050405020304" pitchFamily="18" charset="0"/>
              </a:rPr>
              <a:t>repeating </a:t>
            </a:r>
            <a:r>
              <a:rPr sz="2000" b="1" spc="-5" dirty="0">
                <a:solidFill>
                  <a:srgbClr val="DAECFA"/>
                </a:solidFill>
                <a:latin typeface="Times New Roman" panose="02020603050405020304" pitchFamily="18" charset="0"/>
                <a:cs typeface="Times New Roman" panose="02020603050405020304" pitchFamily="18" charset="0"/>
              </a:rPr>
              <a:t>module </a:t>
            </a:r>
            <a:r>
              <a:rPr sz="2000" b="1" spc="5" dirty="0">
                <a:solidFill>
                  <a:srgbClr val="DAECFA"/>
                </a:solidFill>
                <a:latin typeface="Times New Roman" panose="02020603050405020304" pitchFamily="18" charset="0"/>
                <a:cs typeface="Times New Roman" panose="02020603050405020304" pitchFamily="18" charset="0"/>
              </a:rPr>
              <a:t>in </a:t>
            </a:r>
            <a:r>
              <a:rPr sz="2000" b="1" dirty="0">
                <a:solidFill>
                  <a:srgbClr val="DAECFA"/>
                </a:solidFill>
                <a:latin typeface="Times New Roman" panose="02020603050405020304" pitchFamily="18" charset="0"/>
                <a:cs typeface="Times New Roman" panose="02020603050405020304" pitchFamily="18" charset="0"/>
              </a:rPr>
              <a:t>an </a:t>
            </a:r>
            <a:r>
              <a:rPr sz="2000" b="1" spc="-5" dirty="0">
                <a:solidFill>
                  <a:srgbClr val="DAECFA"/>
                </a:solidFill>
                <a:latin typeface="Times New Roman" panose="02020603050405020304" pitchFamily="18" charset="0"/>
                <a:cs typeface="Times New Roman" panose="02020603050405020304" pitchFamily="18" charset="0"/>
              </a:rPr>
              <a:t>LSTM </a:t>
            </a:r>
            <a:r>
              <a:rPr sz="2000" b="1" spc="-15" dirty="0">
                <a:solidFill>
                  <a:srgbClr val="DAECFA"/>
                </a:solidFill>
                <a:latin typeface="Times New Roman" panose="02020603050405020304" pitchFamily="18" charset="0"/>
                <a:cs typeface="Times New Roman" panose="02020603050405020304" pitchFamily="18" charset="0"/>
              </a:rPr>
              <a:t>contains four </a:t>
            </a:r>
            <a:r>
              <a:rPr sz="2000" b="1" spc="-11" dirty="0">
                <a:solidFill>
                  <a:srgbClr val="DAECFA"/>
                </a:solidFill>
                <a:latin typeface="Times New Roman" panose="02020603050405020304" pitchFamily="18" charset="0"/>
                <a:cs typeface="Times New Roman" panose="02020603050405020304" pitchFamily="18" charset="0"/>
              </a:rPr>
              <a:t>interacting</a:t>
            </a:r>
            <a:r>
              <a:rPr sz="2000" b="1" spc="120" dirty="0">
                <a:solidFill>
                  <a:srgbClr val="DAECFA"/>
                </a:solidFill>
                <a:latin typeface="Times New Roman" panose="02020603050405020304" pitchFamily="18" charset="0"/>
                <a:cs typeface="Times New Roman" panose="02020603050405020304" pitchFamily="18" charset="0"/>
              </a:rPr>
              <a:t> </a:t>
            </a:r>
            <a:r>
              <a:rPr sz="2000" b="1" dirty="0">
                <a:solidFill>
                  <a:srgbClr val="DAECFA"/>
                </a:solidFill>
                <a:latin typeface="Times New Roman" panose="02020603050405020304" pitchFamily="18" charset="0"/>
                <a:cs typeface="Times New Roman" panose="02020603050405020304" pitchFamily="18" charset="0"/>
              </a:rPr>
              <a:t>layers</a:t>
            </a:r>
            <a:endParaRPr sz="2000" dirty="0">
              <a:latin typeface="Times New Roman" panose="02020603050405020304" pitchFamily="18" charset="0"/>
              <a:cs typeface="Times New Roman" panose="02020603050405020304" pitchFamily="18" charset="0"/>
            </a:endParaRPr>
          </a:p>
        </p:txBody>
      </p:sp>
      <p:sp>
        <p:nvSpPr>
          <p:cNvPr id="6" name="object 6"/>
          <p:cNvSpPr txBox="1"/>
          <p:nvPr/>
        </p:nvSpPr>
        <p:spPr>
          <a:xfrm>
            <a:off x="3261994" y="5372575"/>
            <a:ext cx="4934585" cy="197490"/>
          </a:xfrm>
          <a:prstGeom prst="rect">
            <a:avLst/>
          </a:prstGeom>
        </p:spPr>
        <p:txBody>
          <a:bodyPr vert="horz" wrap="square" lIns="0" tIns="12700" rIns="0" bIns="0" rtlCol="0">
            <a:spAutoFit/>
          </a:bodyPr>
          <a:lstStyle/>
          <a:p>
            <a:pPr marL="12700">
              <a:spcBef>
                <a:spcPts val="100"/>
              </a:spcBef>
            </a:pPr>
            <a:r>
              <a:rPr sz="1200" spc="-20">
                <a:solidFill>
                  <a:srgbClr val="DAECFA"/>
                </a:solidFill>
                <a:latin typeface="Carlito"/>
                <a:cs typeface="Carlito"/>
              </a:rPr>
              <a:t>Source:</a:t>
            </a:r>
            <a:r>
              <a:rPr sz="1200" spc="111">
                <a:solidFill>
                  <a:srgbClr val="DAECFA"/>
                </a:solidFill>
                <a:latin typeface="Carlito"/>
                <a:cs typeface="Carlito"/>
              </a:rPr>
              <a:t> </a:t>
            </a:r>
            <a:r>
              <a:rPr sz="1200" u="sng">
                <a:solidFill>
                  <a:srgbClr val="FFFFFF"/>
                </a:solidFill>
                <a:uFill>
                  <a:solidFill>
                    <a:srgbClr val="FFFFFF"/>
                  </a:solidFill>
                </a:uFill>
                <a:latin typeface="URW Gothic"/>
                <a:cs typeface="URW Gothic"/>
                <a:hlinkClick r:id="rId3"/>
              </a:rPr>
              <a:t>https://colah.github.io/posts/2015-08-Understanding-LSTMs/</a:t>
            </a:r>
            <a:endParaRPr sz="1200">
              <a:latin typeface="URW Gothic"/>
              <a:cs typeface="URW Gothic"/>
            </a:endParaRPr>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57200" y="593367"/>
            <a:ext cx="6737933" cy="625833"/>
          </a:xfrm>
        </p:spPr>
        <p:txBody>
          <a:bodyPr spcFirstLastPara="1" vert="horz" wrap="square" lIns="91425" tIns="91425" rIns="91425" bIns="91425" rtlCol="0" anchor="t" anchorCtr="0">
            <a:noAutofit/>
          </a:bodyPr>
          <a:lstStyle/>
          <a:p>
            <a:pPr marL="12700"/>
            <a:r>
              <a:rPr lang="en-US" sz="3000" spc="11" dirty="0">
                <a:latin typeface="Castellar" panose="020A0402060406010301" pitchFamily="18" charset="77"/>
              </a:rPr>
              <a:t>Motivation:</a:t>
            </a:r>
          </a:p>
        </p:txBody>
      </p:sp>
      <p:sp>
        <p:nvSpPr>
          <p:cNvPr id="3" name="object 3"/>
          <p:cNvSpPr txBox="1"/>
          <p:nvPr/>
        </p:nvSpPr>
        <p:spPr>
          <a:xfrm>
            <a:off x="457200" y="1219200"/>
            <a:ext cx="7772400" cy="5486400"/>
          </a:xfrm>
          <a:prstGeom prst="rect">
            <a:avLst/>
          </a:prstGeom>
          <a:noFill/>
          <a:ln>
            <a:noFill/>
          </a:ln>
        </p:spPr>
        <p:txBody>
          <a:bodyPr spcFirstLastPara="1" vert="horz" wrap="square" lIns="91425" tIns="91425" rIns="91425" bIns="91425" rtlCol="0" anchor="t" anchorCtr="0">
            <a:noAutofit/>
          </a:bodyPr>
          <a:lstStyle/>
          <a:p>
            <a:pPr marL="609570" indent="-423312" algn="just">
              <a:lnSpc>
                <a:spcPct val="90000"/>
              </a:lnSpc>
              <a:spcAft>
                <a:spcPts val="600"/>
              </a:spcAft>
              <a:buClr>
                <a:schemeClr val="lt1"/>
              </a:buClr>
              <a:buSzPts val="1400"/>
              <a:buFont typeface="Montserrat"/>
              <a:buChar char="●"/>
            </a:pPr>
            <a:r>
              <a:rPr lang="en-GB" sz="2000" spc="5" dirty="0">
                <a:solidFill>
                  <a:schemeClr val="lt1"/>
                </a:solidFill>
                <a:latin typeface="Times New Roman" panose="02020603050405020304" pitchFamily="18" charset="0"/>
                <a:ea typeface="Montserrat"/>
                <a:cs typeface="Times New Roman" panose="02020603050405020304" pitchFamily="18" charset="0"/>
                <a:sym typeface="Montserrat"/>
              </a:rPr>
              <a:t>Almost </a:t>
            </a:r>
            <a:r>
              <a:rPr lang="en-GB" sz="2000" spc="-5" dirty="0">
                <a:solidFill>
                  <a:schemeClr val="lt1"/>
                </a:solidFill>
                <a:latin typeface="Times New Roman" panose="02020603050405020304" pitchFamily="18" charset="0"/>
                <a:ea typeface="Montserrat"/>
                <a:cs typeface="Times New Roman" panose="02020603050405020304" pitchFamily="18" charset="0"/>
                <a:sym typeface="Montserrat"/>
              </a:rPr>
              <a:t>everyone </a:t>
            </a:r>
            <a:r>
              <a:rPr lang="en-GB" sz="2000" spc="-11" dirty="0">
                <a:solidFill>
                  <a:schemeClr val="lt1"/>
                </a:solidFill>
                <a:latin typeface="Times New Roman" panose="02020603050405020304" pitchFamily="18" charset="0"/>
                <a:ea typeface="Montserrat"/>
                <a:cs typeface="Times New Roman" panose="02020603050405020304" pitchFamily="18" charset="0"/>
                <a:sym typeface="Montserrat"/>
              </a:rPr>
              <a:t>listens </a:t>
            </a:r>
            <a:r>
              <a:rPr lang="en-GB" sz="2000" spc="-5" dirty="0">
                <a:solidFill>
                  <a:schemeClr val="lt1"/>
                </a:solidFill>
                <a:latin typeface="Times New Roman" panose="02020603050405020304" pitchFamily="18" charset="0"/>
                <a:ea typeface="Montserrat"/>
                <a:cs typeface="Times New Roman" panose="02020603050405020304" pitchFamily="18" charset="0"/>
                <a:sym typeface="Montserrat"/>
              </a:rPr>
              <a:t>to </a:t>
            </a:r>
            <a:r>
              <a:rPr lang="en-GB" sz="2000" spc="5" dirty="0">
                <a:solidFill>
                  <a:schemeClr val="lt1"/>
                </a:solidFill>
                <a:latin typeface="Times New Roman" panose="02020603050405020304" pitchFamily="18" charset="0"/>
                <a:ea typeface="Montserrat"/>
                <a:cs typeface="Times New Roman" panose="02020603050405020304" pitchFamily="18" charset="0"/>
                <a:sym typeface="Montserrat"/>
              </a:rPr>
              <a:t>music. </a:t>
            </a:r>
            <a:r>
              <a:rPr lang="en-GB" sz="2000" spc="-5" dirty="0">
                <a:solidFill>
                  <a:schemeClr val="lt1"/>
                </a:solidFill>
                <a:latin typeface="Times New Roman" panose="02020603050405020304" pitchFamily="18" charset="0"/>
                <a:ea typeface="Montserrat"/>
                <a:cs typeface="Times New Roman" panose="02020603050405020304" pitchFamily="18" charset="0"/>
                <a:sym typeface="Montserrat"/>
              </a:rPr>
              <a:t>It </a:t>
            </a:r>
            <a:r>
              <a:rPr lang="en-GB" sz="2000" spc="-11" dirty="0">
                <a:solidFill>
                  <a:schemeClr val="lt1"/>
                </a:solidFill>
                <a:latin typeface="Times New Roman" panose="02020603050405020304" pitchFamily="18" charset="0"/>
                <a:ea typeface="Montserrat"/>
                <a:cs typeface="Times New Roman" panose="02020603050405020304" pitchFamily="18" charset="0"/>
                <a:sym typeface="Montserrat"/>
              </a:rPr>
              <a:t>propagates </a:t>
            </a:r>
            <a:r>
              <a:rPr lang="en-GB" sz="2000" spc="5" dirty="0">
                <a:solidFill>
                  <a:schemeClr val="lt1"/>
                </a:solidFill>
                <a:latin typeface="Times New Roman" panose="02020603050405020304" pitchFamily="18" charset="0"/>
                <a:ea typeface="Montserrat"/>
                <a:cs typeface="Times New Roman" panose="02020603050405020304" pitchFamily="18" charset="0"/>
                <a:sym typeface="Montserrat"/>
              </a:rPr>
              <a:t>feelings </a:t>
            </a:r>
            <a:r>
              <a:rPr lang="en-GB" sz="2000" spc="-11" dirty="0">
                <a:solidFill>
                  <a:schemeClr val="lt1"/>
                </a:solidFill>
                <a:latin typeface="Times New Roman" panose="02020603050405020304" pitchFamily="18" charset="0"/>
                <a:ea typeface="Montserrat"/>
                <a:cs typeface="Times New Roman" panose="02020603050405020304" pitchFamily="18" charset="0"/>
                <a:sym typeface="Montserrat"/>
              </a:rPr>
              <a:t>and </a:t>
            </a:r>
            <a:r>
              <a:rPr lang="en-GB" sz="2000" spc="-5" dirty="0">
                <a:solidFill>
                  <a:schemeClr val="lt1"/>
                </a:solidFill>
                <a:latin typeface="Times New Roman" panose="02020603050405020304" pitchFamily="18" charset="0"/>
                <a:ea typeface="Montserrat"/>
                <a:cs typeface="Times New Roman" panose="02020603050405020304" pitchFamily="18" charset="0"/>
                <a:sym typeface="Montserrat"/>
              </a:rPr>
              <a:t>thoughts </a:t>
            </a:r>
            <a:r>
              <a:rPr lang="en-GB" sz="2000" dirty="0">
                <a:solidFill>
                  <a:schemeClr val="lt1"/>
                </a:solidFill>
                <a:latin typeface="Times New Roman" panose="02020603050405020304" pitchFamily="18" charset="0"/>
                <a:ea typeface="Montserrat"/>
                <a:cs typeface="Times New Roman" panose="02020603050405020304" pitchFamily="18" charset="0"/>
                <a:sym typeface="Montserrat"/>
              </a:rPr>
              <a:t>between </a:t>
            </a:r>
            <a:r>
              <a:rPr lang="en-GB" sz="2000" spc="5" dirty="0">
                <a:solidFill>
                  <a:schemeClr val="lt1"/>
                </a:solidFill>
                <a:latin typeface="Times New Roman" panose="02020603050405020304" pitchFamily="18" charset="0"/>
                <a:ea typeface="Montserrat"/>
                <a:cs typeface="Times New Roman" panose="02020603050405020304" pitchFamily="18" charset="0"/>
                <a:sym typeface="Montserrat"/>
              </a:rPr>
              <a:t>people. </a:t>
            </a:r>
            <a:r>
              <a:rPr lang="en-GB" sz="2000" spc="-45" dirty="0">
                <a:solidFill>
                  <a:schemeClr val="lt1"/>
                </a:solidFill>
                <a:latin typeface="Times New Roman" panose="02020603050405020304" pitchFamily="18" charset="0"/>
                <a:ea typeface="Montserrat"/>
                <a:cs typeface="Times New Roman" panose="02020603050405020304" pitchFamily="18" charset="0"/>
                <a:sym typeface="Montserrat"/>
              </a:rPr>
              <a:t>Today's </a:t>
            </a:r>
            <a:r>
              <a:rPr lang="en-GB" sz="2000" spc="11" dirty="0">
                <a:solidFill>
                  <a:schemeClr val="lt1"/>
                </a:solidFill>
                <a:latin typeface="Times New Roman" panose="02020603050405020304" pitchFamily="18" charset="0"/>
                <a:ea typeface="Montserrat"/>
                <a:cs typeface="Times New Roman" panose="02020603050405020304" pitchFamily="18" charset="0"/>
                <a:sym typeface="Montserrat"/>
              </a:rPr>
              <a:t>music  </a:t>
            </a:r>
            <a:r>
              <a:rPr lang="en-GB" sz="2000" dirty="0">
                <a:solidFill>
                  <a:schemeClr val="lt1"/>
                </a:solidFill>
                <a:latin typeface="Times New Roman" panose="02020603050405020304" pitchFamily="18" charset="0"/>
                <a:ea typeface="Montserrat"/>
                <a:cs typeface="Times New Roman" panose="02020603050405020304" pitchFamily="18" charset="0"/>
                <a:sym typeface="Montserrat"/>
              </a:rPr>
              <a:t>corpus </a:t>
            </a:r>
            <a:r>
              <a:rPr lang="en-GB" sz="2000" spc="-20" dirty="0">
                <a:solidFill>
                  <a:schemeClr val="lt1"/>
                </a:solidFill>
                <a:latin typeface="Times New Roman" panose="02020603050405020304" pitchFamily="18" charset="0"/>
                <a:ea typeface="Montserrat"/>
                <a:cs typeface="Times New Roman" panose="02020603050405020304" pitchFamily="18" charset="0"/>
                <a:sym typeface="Montserrat"/>
              </a:rPr>
              <a:t>is </a:t>
            </a:r>
            <a:r>
              <a:rPr lang="en-GB" sz="2000" spc="5" dirty="0">
                <a:solidFill>
                  <a:schemeClr val="lt1"/>
                </a:solidFill>
                <a:latin typeface="Times New Roman" panose="02020603050405020304" pitchFamily="18" charset="0"/>
                <a:ea typeface="Montserrat"/>
                <a:cs typeface="Times New Roman" panose="02020603050405020304" pitchFamily="18" charset="0"/>
                <a:sym typeface="Montserrat"/>
              </a:rPr>
              <a:t>very </a:t>
            </a:r>
            <a:r>
              <a:rPr lang="en-GB" sz="2000" spc="-15" dirty="0">
                <a:solidFill>
                  <a:schemeClr val="lt1"/>
                </a:solidFill>
                <a:latin typeface="Times New Roman" panose="02020603050405020304" pitchFamily="18" charset="0"/>
                <a:ea typeface="Montserrat"/>
                <a:cs typeface="Times New Roman" panose="02020603050405020304" pitchFamily="18" charset="0"/>
                <a:sym typeface="Montserrat"/>
              </a:rPr>
              <a:t>heterogenous </a:t>
            </a:r>
            <a:r>
              <a:rPr lang="en-GB" sz="2000" spc="20" dirty="0">
                <a:solidFill>
                  <a:schemeClr val="lt1"/>
                </a:solidFill>
                <a:latin typeface="Times New Roman" panose="02020603050405020304" pitchFamily="18" charset="0"/>
                <a:ea typeface="Montserrat"/>
                <a:cs typeface="Times New Roman" panose="02020603050405020304" pitchFamily="18" charset="0"/>
                <a:sym typeface="Montserrat"/>
              </a:rPr>
              <a:t>in </a:t>
            </a:r>
            <a:r>
              <a:rPr lang="en-GB" sz="2000" dirty="0">
                <a:solidFill>
                  <a:schemeClr val="lt1"/>
                </a:solidFill>
                <a:latin typeface="Times New Roman" panose="02020603050405020304" pitchFamily="18" charset="0"/>
                <a:ea typeface="Montserrat"/>
                <a:cs typeface="Times New Roman" panose="02020603050405020304" pitchFamily="18" charset="0"/>
                <a:sym typeface="Montserrat"/>
              </a:rPr>
              <a:t>nature. </a:t>
            </a:r>
            <a:r>
              <a:rPr lang="en-GB" sz="2000" spc="-5" dirty="0">
                <a:solidFill>
                  <a:schemeClr val="lt1"/>
                </a:solidFill>
                <a:latin typeface="Times New Roman" panose="02020603050405020304" pitchFamily="18" charset="0"/>
                <a:ea typeface="Montserrat"/>
                <a:cs typeface="Times New Roman" panose="02020603050405020304" pitchFamily="18" charset="0"/>
                <a:sym typeface="Montserrat"/>
              </a:rPr>
              <a:t>Everybody </a:t>
            </a:r>
            <a:r>
              <a:rPr lang="en-GB" sz="2000" spc="-15" dirty="0">
                <a:solidFill>
                  <a:schemeClr val="lt1"/>
                </a:solidFill>
                <a:latin typeface="Times New Roman" panose="02020603050405020304" pitchFamily="18" charset="0"/>
                <a:ea typeface="Montserrat"/>
                <a:cs typeface="Times New Roman" panose="02020603050405020304" pitchFamily="18" charset="0"/>
                <a:sym typeface="Montserrat"/>
              </a:rPr>
              <a:t>has </a:t>
            </a:r>
            <a:r>
              <a:rPr lang="en-GB" sz="2000" spc="-11" dirty="0">
                <a:solidFill>
                  <a:schemeClr val="lt1"/>
                </a:solidFill>
                <a:latin typeface="Times New Roman" panose="02020603050405020304" pitchFamily="18" charset="0"/>
                <a:ea typeface="Montserrat"/>
                <a:cs typeface="Times New Roman" panose="02020603050405020304" pitchFamily="18" charset="0"/>
                <a:sym typeface="Montserrat"/>
              </a:rPr>
              <a:t>their </a:t>
            </a:r>
            <a:r>
              <a:rPr lang="en-GB" sz="2000" spc="20" dirty="0">
                <a:solidFill>
                  <a:schemeClr val="lt1"/>
                </a:solidFill>
                <a:latin typeface="Times New Roman" panose="02020603050405020304" pitchFamily="18" charset="0"/>
                <a:ea typeface="Montserrat"/>
                <a:cs typeface="Times New Roman" panose="02020603050405020304" pitchFamily="18" charset="0"/>
                <a:sym typeface="Montserrat"/>
              </a:rPr>
              <a:t>own </a:t>
            </a:r>
            <a:r>
              <a:rPr lang="en-GB" sz="2000" spc="11" dirty="0">
                <a:solidFill>
                  <a:schemeClr val="lt1"/>
                </a:solidFill>
                <a:latin typeface="Times New Roman" panose="02020603050405020304" pitchFamily="18" charset="0"/>
                <a:ea typeface="Montserrat"/>
                <a:cs typeface="Times New Roman" panose="02020603050405020304" pitchFamily="18" charset="0"/>
                <a:sym typeface="Montserrat"/>
              </a:rPr>
              <a:t>music </a:t>
            </a:r>
            <a:r>
              <a:rPr lang="en-GB" sz="2000" spc="-20" dirty="0">
                <a:solidFill>
                  <a:schemeClr val="lt1"/>
                </a:solidFill>
                <a:latin typeface="Times New Roman" panose="02020603050405020304" pitchFamily="18" charset="0"/>
                <a:ea typeface="Montserrat"/>
                <a:cs typeface="Times New Roman" panose="02020603050405020304" pitchFamily="18" charset="0"/>
                <a:sym typeface="Montserrat"/>
              </a:rPr>
              <a:t>taste </a:t>
            </a:r>
            <a:r>
              <a:rPr lang="en-GB" sz="2000" spc="5" dirty="0">
                <a:solidFill>
                  <a:schemeClr val="lt1"/>
                </a:solidFill>
                <a:latin typeface="Times New Roman" panose="02020603050405020304" pitchFamily="18" charset="0"/>
                <a:ea typeface="Montserrat"/>
                <a:cs typeface="Times New Roman" panose="02020603050405020304" pitchFamily="18" charset="0"/>
                <a:sym typeface="Montserrat"/>
              </a:rPr>
              <a:t>mainly </a:t>
            </a:r>
            <a:r>
              <a:rPr lang="en-GB" sz="2000" spc="-15" dirty="0">
                <a:solidFill>
                  <a:schemeClr val="lt1"/>
                </a:solidFill>
                <a:latin typeface="Times New Roman" panose="02020603050405020304" pitchFamily="18" charset="0"/>
                <a:ea typeface="Montserrat"/>
                <a:cs typeface="Times New Roman" panose="02020603050405020304" pitchFamily="18" charset="0"/>
                <a:sym typeface="Montserrat"/>
              </a:rPr>
              <a:t>because </a:t>
            </a:r>
            <a:r>
              <a:rPr lang="en-GB" sz="2000" spc="25" dirty="0">
                <a:solidFill>
                  <a:schemeClr val="lt1"/>
                </a:solidFill>
                <a:latin typeface="Times New Roman" panose="02020603050405020304" pitchFamily="18" charset="0"/>
                <a:ea typeface="Montserrat"/>
                <a:cs typeface="Times New Roman" panose="02020603050405020304" pitchFamily="18" charset="0"/>
                <a:sym typeface="Montserrat"/>
              </a:rPr>
              <a:t>of </a:t>
            </a:r>
            <a:r>
              <a:rPr lang="en-GB" sz="2000" spc="-40" dirty="0">
                <a:solidFill>
                  <a:schemeClr val="lt1"/>
                </a:solidFill>
                <a:latin typeface="Times New Roman" panose="02020603050405020304" pitchFamily="18" charset="0"/>
                <a:ea typeface="Montserrat"/>
                <a:cs typeface="Times New Roman" panose="02020603050405020304" pitchFamily="18" charset="0"/>
                <a:sym typeface="Montserrat"/>
              </a:rPr>
              <a:t>the  </a:t>
            </a:r>
            <a:r>
              <a:rPr lang="en-GB" sz="2000" spc="15" dirty="0">
                <a:solidFill>
                  <a:schemeClr val="lt1"/>
                </a:solidFill>
                <a:latin typeface="Times New Roman" panose="02020603050405020304" pitchFamily="18" charset="0"/>
                <a:ea typeface="Montserrat"/>
                <a:cs typeface="Times New Roman" panose="02020603050405020304" pitchFamily="18" charset="0"/>
                <a:sym typeface="Montserrat"/>
              </a:rPr>
              <a:t>diversity</a:t>
            </a:r>
            <a:r>
              <a:rPr lang="en-GB" sz="2000" spc="-125" dirty="0">
                <a:solidFill>
                  <a:schemeClr val="lt1"/>
                </a:solidFill>
                <a:latin typeface="Times New Roman" panose="02020603050405020304" pitchFamily="18" charset="0"/>
                <a:ea typeface="Montserrat"/>
                <a:cs typeface="Times New Roman" panose="02020603050405020304" pitchFamily="18" charset="0"/>
                <a:sym typeface="Montserrat"/>
              </a:rPr>
              <a:t> </a:t>
            </a:r>
            <a:r>
              <a:rPr lang="en-GB" sz="2000" spc="25" dirty="0">
                <a:solidFill>
                  <a:schemeClr val="lt1"/>
                </a:solidFill>
                <a:latin typeface="Times New Roman" panose="02020603050405020304" pitchFamily="18" charset="0"/>
                <a:ea typeface="Montserrat"/>
                <a:cs typeface="Times New Roman" panose="02020603050405020304" pitchFamily="18" charset="0"/>
                <a:sym typeface="Montserrat"/>
              </a:rPr>
              <a:t>of</a:t>
            </a:r>
            <a:r>
              <a:rPr lang="en-GB" sz="2000" spc="-120" dirty="0">
                <a:solidFill>
                  <a:schemeClr val="lt1"/>
                </a:solidFill>
                <a:latin typeface="Times New Roman" panose="02020603050405020304" pitchFamily="18" charset="0"/>
                <a:ea typeface="Montserrat"/>
                <a:cs typeface="Times New Roman" panose="02020603050405020304" pitchFamily="18" charset="0"/>
                <a:sym typeface="Montserrat"/>
              </a:rPr>
              <a:t> </a:t>
            </a:r>
            <a:r>
              <a:rPr lang="en-GB" sz="2000" spc="15" dirty="0">
                <a:solidFill>
                  <a:schemeClr val="lt1"/>
                </a:solidFill>
                <a:latin typeface="Times New Roman" panose="02020603050405020304" pitchFamily="18" charset="0"/>
                <a:ea typeface="Montserrat"/>
                <a:cs typeface="Times New Roman" panose="02020603050405020304" pitchFamily="18" charset="0"/>
                <a:sym typeface="Montserrat"/>
              </a:rPr>
              <a:t>composers</a:t>
            </a:r>
            <a:r>
              <a:rPr lang="en-GB" sz="2000" spc="-195" dirty="0">
                <a:solidFill>
                  <a:schemeClr val="lt1"/>
                </a:solidFill>
                <a:latin typeface="Times New Roman" panose="02020603050405020304" pitchFamily="18" charset="0"/>
                <a:ea typeface="Montserrat"/>
                <a:cs typeface="Times New Roman" panose="02020603050405020304" pitchFamily="18" charset="0"/>
                <a:sym typeface="Montserrat"/>
              </a:rPr>
              <a:t> </a:t>
            </a:r>
            <a:r>
              <a:rPr lang="en-GB" sz="2000" spc="-11" dirty="0">
                <a:solidFill>
                  <a:schemeClr val="lt1"/>
                </a:solidFill>
                <a:latin typeface="Times New Roman" panose="02020603050405020304" pitchFamily="18" charset="0"/>
                <a:ea typeface="Montserrat"/>
                <a:cs typeface="Times New Roman" panose="02020603050405020304" pitchFamily="18" charset="0"/>
                <a:sym typeface="Montserrat"/>
              </a:rPr>
              <a:t>and</a:t>
            </a:r>
            <a:r>
              <a:rPr lang="en-GB" sz="2000" spc="-40" dirty="0">
                <a:solidFill>
                  <a:schemeClr val="lt1"/>
                </a:solidFill>
                <a:latin typeface="Times New Roman" panose="02020603050405020304" pitchFamily="18" charset="0"/>
                <a:ea typeface="Montserrat"/>
                <a:cs typeface="Times New Roman" panose="02020603050405020304" pitchFamily="18" charset="0"/>
                <a:sym typeface="Montserrat"/>
              </a:rPr>
              <a:t> </a:t>
            </a:r>
            <a:r>
              <a:rPr lang="en-GB" sz="2000" dirty="0">
                <a:solidFill>
                  <a:schemeClr val="lt1"/>
                </a:solidFill>
                <a:latin typeface="Times New Roman" panose="02020603050405020304" pitchFamily="18" charset="0"/>
                <a:ea typeface="Montserrat"/>
                <a:cs typeface="Times New Roman" panose="02020603050405020304" pitchFamily="18" charset="0"/>
                <a:sym typeface="Montserrat"/>
              </a:rPr>
              <a:t>musicians</a:t>
            </a:r>
            <a:r>
              <a:rPr lang="en-GB" sz="2000" spc="-51" dirty="0">
                <a:solidFill>
                  <a:schemeClr val="lt1"/>
                </a:solidFill>
                <a:latin typeface="Times New Roman" panose="02020603050405020304" pitchFamily="18" charset="0"/>
                <a:ea typeface="Montserrat"/>
                <a:cs typeface="Times New Roman" panose="02020603050405020304" pitchFamily="18" charset="0"/>
                <a:sym typeface="Montserrat"/>
              </a:rPr>
              <a:t> </a:t>
            </a:r>
            <a:r>
              <a:rPr lang="en-GB" sz="2000" spc="11" dirty="0">
                <a:solidFill>
                  <a:schemeClr val="lt1"/>
                </a:solidFill>
                <a:latin typeface="Times New Roman" panose="02020603050405020304" pitchFamily="18" charset="0"/>
                <a:ea typeface="Montserrat"/>
                <a:cs typeface="Times New Roman" panose="02020603050405020304" pitchFamily="18" charset="0"/>
                <a:sym typeface="Montserrat"/>
              </a:rPr>
              <a:t>out</a:t>
            </a:r>
            <a:r>
              <a:rPr lang="en-GB" sz="2000" spc="-31" dirty="0">
                <a:solidFill>
                  <a:schemeClr val="lt1"/>
                </a:solidFill>
                <a:latin typeface="Times New Roman" panose="02020603050405020304" pitchFamily="18" charset="0"/>
                <a:ea typeface="Montserrat"/>
                <a:cs typeface="Times New Roman" panose="02020603050405020304" pitchFamily="18" charset="0"/>
                <a:sym typeface="Montserrat"/>
              </a:rPr>
              <a:t> </a:t>
            </a:r>
            <a:r>
              <a:rPr lang="en-GB" sz="2000" spc="11" dirty="0">
                <a:solidFill>
                  <a:schemeClr val="lt1"/>
                </a:solidFill>
                <a:latin typeface="Times New Roman" panose="02020603050405020304" pitchFamily="18" charset="0"/>
                <a:ea typeface="Montserrat"/>
                <a:cs typeface="Times New Roman" panose="02020603050405020304" pitchFamily="18" charset="0"/>
                <a:sym typeface="Montserrat"/>
              </a:rPr>
              <a:t>there.</a:t>
            </a:r>
            <a:endParaRPr lang="en-GB" sz="2000" dirty="0">
              <a:solidFill>
                <a:schemeClr val="lt1"/>
              </a:solidFill>
              <a:latin typeface="Times New Roman" panose="02020603050405020304" pitchFamily="18" charset="0"/>
              <a:ea typeface="Montserrat"/>
              <a:cs typeface="Times New Roman" panose="02020603050405020304" pitchFamily="18" charset="0"/>
              <a:sym typeface="Montserrat"/>
            </a:endParaRPr>
          </a:p>
          <a:p>
            <a:pPr marL="609570" indent="-423312" algn="just">
              <a:lnSpc>
                <a:spcPct val="90000"/>
              </a:lnSpc>
              <a:spcAft>
                <a:spcPts val="600"/>
              </a:spcAft>
              <a:buClr>
                <a:schemeClr val="lt1"/>
              </a:buClr>
              <a:buSzPts val="1400"/>
              <a:buFont typeface="Montserrat"/>
              <a:buChar char="●"/>
            </a:pPr>
            <a:endParaRPr lang="en-GB" sz="2000" dirty="0">
              <a:solidFill>
                <a:schemeClr val="lt1"/>
              </a:solidFill>
              <a:latin typeface="Times New Roman" panose="02020603050405020304" pitchFamily="18" charset="0"/>
              <a:ea typeface="Montserrat"/>
              <a:cs typeface="Times New Roman" panose="02020603050405020304" pitchFamily="18" charset="0"/>
              <a:sym typeface="Montserrat"/>
            </a:endParaRPr>
          </a:p>
          <a:p>
            <a:pPr marL="609570" indent="-423312" algn="just">
              <a:lnSpc>
                <a:spcPct val="90000"/>
              </a:lnSpc>
              <a:spcAft>
                <a:spcPts val="600"/>
              </a:spcAft>
              <a:buClr>
                <a:schemeClr val="lt1"/>
              </a:buClr>
              <a:buSzPts val="1400"/>
              <a:buFont typeface="Montserrat"/>
              <a:buChar char="●"/>
            </a:pPr>
            <a:r>
              <a:rPr lang="en-GB" sz="2000" spc="5" dirty="0">
                <a:solidFill>
                  <a:schemeClr val="lt1"/>
                </a:solidFill>
                <a:latin typeface="Times New Roman" panose="02020603050405020304" pitchFamily="18" charset="0"/>
                <a:ea typeface="Montserrat"/>
                <a:cs typeface="Times New Roman" panose="02020603050405020304" pitchFamily="18" charset="0"/>
                <a:sym typeface="Montserrat"/>
              </a:rPr>
              <a:t>Many </a:t>
            </a:r>
            <a:r>
              <a:rPr lang="en-GB" sz="2000" spc="-5" dirty="0">
                <a:solidFill>
                  <a:schemeClr val="lt1"/>
                </a:solidFill>
                <a:latin typeface="Times New Roman" panose="02020603050405020304" pitchFamily="18" charset="0"/>
                <a:ea typeface="Montserrat"/>
                <a:cs typeface="Times New Roman" panose="02020603050405020304" pitchFamily="18" charset="0"/>
                <a:sym typeface="Montserrat"/>
              </a:rPr>
              <a:t>music streaming services </a:t>
            </a:r>
            <a:r>
              <a:rPr lang="en-GB" sz="2000" spc="-15" dirty="0">
                <a:solidFill>
                  <a:schemeClr val="lt1"/>
                </a:solidFill>
                <a:latin typeface="Times New Roman" panose="02020603050405020304" pitchFamily="18" charset="0"/>
                <a:ea typeface="Montserrat"/>
                <a:cs typeface="Times New Roman" panose="02020603050405020304" pitchFamily="18" charset="0"/>
                <a:sym typeface="Montserrat"/>
              </a:rPr>
              <a:t>like Spotify, Amazon </a:t>
            </a:r>
            <a:r>
              <a:rPr lang="en-GB" sz="2000" spc="11" dirty="0">
                <a:solidFill>
                  <a:schemeClr val="lt1"/>
                </a:solidFill>
                <a:latin typeface="Times New Roman" panose="02020603050405020304" pitchFamily="18" charset="0"/>
                <a:ea typeface="Montserrat"/>
                <a:cs typeface="Times New Roman" panose="02020603050405020304" pitchFamily="18" charset="0"/>
                <a:sym typeface="Montserrat"/>
              </a:rPr>
              <a:t>Music, </a:t>
            </a:r>
            <a:r>
              <a:rPr lang="en-GB" sz="2000" spc="-20" dirty="0">
                <a:solidFill>
                  <a:schemeClr val="lt1"/>
                </a:solidFill>
                <a:latin typeface="Times New Roman" panose="02020603050405020304" pitchFamily="18" charset="0"/>
                <a:ea typeface="Montserrat"/>
                <a:cs typeface="Times New Roman" panose="02020603050405020304" pitchFamily="18" charset="0"/>
                <a:sym typeface="Montserrat"/>
              </a:rPr>
              <a:t>Pandora </a:t>
            </a:r>
            <a:r>
              <a:rPr lang="en-GB" sz="2000" dirty="0">
                <a:solidFill>
                  <a:schemeClr val="lt1"/>
                </a:solidFill>
                <a:latin typeface="Times New Roman" panose="02020603050405020304" pitchFamily="18" charset="0"/>
                <a:ea typeface="Montserrat"/>
                <a:cs typeface="Times New Roman" panose="02020603050405020304" pitchFamily="18" charset="0"/>
                <a:sym typeface="Montserrat"/>
              </a:rPr>
              <a:t>etc. </a:t>
            </a:r>
            <a:r>
              <a:rPr lang="en-GB" sz="2000" spc="-11" dirty="0">
                <a:solidFill>
                  <a:schemeClr val="lt1"/>
                </a:solidFill>
                <a:latin typeface="Times New Roman" panose="02020603050405020304" pitchFamily="18" charset="0"/>
                <a:ea typeface="Montserrat"/>
                <a:cs typeface="Times New Roman" panose="02020603050405020304" pitchFamily="18" charset="0"/>
                <a:sym typeface="Montserrat"/>
              </a:rPr>
              <a:t>uses </a:t>
            </a:r>
            <a:r>
              <a:rPr lang="en-GB" sz="2000" spc="11" dirty="0">
                <a:solidFill>
                  <a:schemeClr val="lt1"/>
                </a:solidFill>
                <a:latin typeface="Times New Roman" panose="02020603050405020304" pitchFamily="18" charset="0"/>
                <a:ea typeface="Montserrat"/>
                <a:cs typeface="Times New Roman" panose="02020603050405020304" pitchFamily="18" charset="0"/>
                <a:sym typeface="Montserrat"/>
              </a:rPr>
              <a:t>a </a:t>
            </a:r>
            <a:r>
              <a:rPr lang="en-GB" sz="2000" spc="-11" dirty="0">
                <a:solidFill>
                  <a:schemeClr val="lt1"/>
                </a:solidFill>
                <a:latin typeface="Times New Roman" panose="02020603050405020304" pitchFamily="18" charset="0"/>
                <a:ea typeface="Montserrat"/>
                <a:cs typeface="Times New Roman" panose="02020603050405020304" pitchFamily="18" charset="0"/>
                <a:sym typeface="Montserrat"/>
              </a:rPr>
              <a:t>state-of-the-art  </a:t>
            </a:r>
            <a:r>
              <a:rPr lang="en-GB" sz="2000" spc="-45" dirty="0">
                <a:solidFill>
                  <a:schemeClr val="lt1"/>
                </a:solidFill>
                <a:latin typeface="Times New Roman" panose="02020603050405020304" pitchFamily="18" charset="0"/>
                <a:ea typeface="Montserrat"/>
                <a:cs typeface="Times New Roman" panose="02020603050405020304" pitchFamily="18" charset="0"/>
                <a:sym typeface="Montserrat"/>
              </a:rPr>
              <a:t>(SOTA) </a:t>
            </a:r>
            <a:r>
              <a:rPr lang="en-GB" sz="2000" spc="5" dirty="0">
                <a:solidFill>
                  <a:schemeClr val="lt1"/>
                </a:solidFill>
                <a:latin typeface="Times New Roman" panose="02020603050405020304" pitchFamily="18" charset="0"/>
                <a:ea typeface="Montserrat"/>
                <a:cs typeface="Times New Roman" panose="02020603050405020304" pitchFamily="18" charset="0"/>
                <a:sym typeface="Montserrat"/>
              </a:rPr>
              <a:t>algorithms </a:t>
            </a:r>
            <a:r>
              <a:rPr lang="en-GB" sz="2000" spc="-45" dirty="0">
                <a:solidFill>
                  <a:schemeClr val="lt1"/>
                </a:solidFill>
                <a:latin typeface="Times New Roman" panose="02020603050405020304" pitchFamily="18" charset="0"/>
                <a:ea typeface="Montserrat"/>
                <a:cs typeface="Times New Roman" panose="02020603050405020304" pitchFamily="18" charset="0"/>
                <a:sym typeface="Montserrat"/>
              </a:rPr>
              <a:t>to </a:t>
            </a:r>
            <a:r>
              <a:rPr lang="en-GB" sz="2000" spc="15" dirty="0">
                <a:solidFill>
                  <a:schemeClr val="lt1"/>
                </a:solidFill>
                <a:latin typeface="Times New Roman" panose="02020603050405020304" pitchFamily="18" charset="0"/>
                <a:ea typeface="Montserrat"/>
                <a:cs typeface="Times New Roman" panose="02020603050405020304" pitchFamily="18" charset="0"/>
                <a:sym typeface="Montserrat"/>
              </a:rPr>
              <a:t>find </a:t>
            </a:r>
            <a:r>
              <a:rPr lang="en-GB" sz="2000" dirty="0">
                <a:solidFill>
                  <a:schemeClr val="lt1"/>
                </a:solidFill>
                <a:latin typeface="Times New Roman" panose="02020603050405020304" pitchFamily="18" charset="0"/>
                <a:ea typeface="Montserrat"/>
                <a:cs typeface="Times New Roman" panose="02020603050405020304" pitchFamily="18" charset="0"/>
                <a:sym typeface="Montserrat"/>
              </a:rPr>
              <a:t>similarities </a:t>
            </a:r>
            <a:r>
              <a:rPr lang="en-GB" sz="2000" spc="-11" dirty="0">
                <a:solidFill>
                  <a:schemeClr val="lt1"/>
                </a:solidFill>
                <a:latin typeface="Times New Roman" panose="02020603050405020304" pitchFamily="18" charset="0"/>
                <a:ea typeface="Montserrat"/>
                <a:cs typeface="Times New Roman" panose="02020603050405020304" pitchFamily="18" charset="0"/>
                <a:sym typeface="Montserrat"/>
              </a:rPr>
              <a:t>and </a:t>
            </a:r>
            <a:r>
              <a:rPr lang="en-GB" sz="2000" spc="-5" dirty="0">
                <a:solidFill>
                  <a:schemeClr val="lt1"/>
                </a:solidFill>
                <a:latin typeface="Times New Roman" panose="02020603050405020304" pitchFamily="18" charset="0"/>
                <a:ea typeface="Montserrat"/>
                <a:cs typeface="Times New Roman" panose="02020603050405020304" pitchFamily="18" charset="0"/>
                <a:sym typeface="Montserrat"/>
              </a:rPr>
              <a:t>patterns </a:t>
            </a:r>
            <a:r>
              <a:rPr lang="en-GB" sz="2000" spc="20" dirty="0">
                <a:solidFill>
                  <a:schemeClr val="lt1"/>
                </a:solidFill>
                <a:latin typeface="Times New Roman" panose="02020603050405020304" pitchFamily="18" charset="0"/>
                <a:ea typeface="Montserrat"/>
                <a:cs typeface="Times New Roman" panose="02020603050405020304" pitchFamily="18" charset="0"/>
                <a:sym typeface="Montserrat"/>
              </a:rPr>
              <a:t>in </a:t>
            </a:r>
            <a:r>
              <a:rPr lang="en-GB" sz="2000" spc="-15" dirty="0">
                <a:solidFill>
                  <a:schemeClr val="lt1"/>
                </a:solidFill>
                <a:latin typeface="Times New Roman" panose="02020603050405020304" pitchFamily="18" charset="0"/>
                <a:ea typeface="Montserrat"/>
                <a:cs typeface="Times New Roman" panose="02020603050405020304" pitchFamily="18" charset="0"/>
                <a:sym typeface="Montserrat"/>
              </a:rPr>
              <a:t>the </a:t>
            </a:r>
            <a:r>
              <a:rPr lang="en-GB" sz="2000" spc="-5" dirty="0">
                <a:solidFill>
                  <a:schemeClr val="lt1"/>
                </a:solidFill>
                <a:latin typeface="Times New Roman" panose="02020603050405020304" pitchFamily="18" charset="0"/>
                <a:ea typeface="Montserrat"/>
                <a:cs typeface="Times New Roman" panose="02020603050405020304" pitchFamily="18" charset="0"/>
                <a:sym typeface="Montserrat"/>
              </a:rPr>
              <a:t>music </a:t>
            </a:r>
            <a:r>
              <a:rPr lang="en-GB" sz="2000" spc="-15" dirty="0">
                <a:solidFill>
                  <a:schemeClr val="lt1"/>
                </a:solidFill>
                <a:latin typeface="Times New Roman" panose="02020603050405020304" pitchFamily="18" charset="0"/>
                <a:ea typeface="Montserrat"/>
                <a:cs typeface="Times New Roman" panose="02020603050405020304" pitchFamily="18" charset="0"/>
                <a:sym typeface="Montserrat"/>
              </a:rPr>
              <a:t>tracks </a:t>
            </a:r>
            <a:r>
              <a:rPr lang="en-GB" sz="2000" spc="-11" dirty="0">
                <a:solidFill>
                  <a:schemeClr val="lt1"/>
                </a:solidFill>
                <a:latin typeface="Times New Roman" panose="02020603050405020304" pitchFamily="18" charset="0"/>
                <a:ea typeface="Montserrat"/>
                <a:cs typeface="Times New Roman" panose="02020603050405020304" pitchFamily="18" charset="0"/>
                <a:sym typeface="Montserrat"/>
              </a:rPr>
              <a:t>and </a:t>
            </a:r>
            <a:r>
              <a:rPr lang="en-GB" sz="2000" spc="5" dirty="0">
                <a:solidFill>
                  <a:schemeClr val="lt1"/>
                </a:solidFill>
                <a:latin typeface="Times New Roman" panose="02020603050405020304" pitchFamily="18" charset="0"/>
                <a:ea typeface="Montserrat"/>
                <a:cs typeface="Times New Roman" panose="02020603050405020304" pitchFamily="18" charset="0"/>
                <a:sym typeface="Montserrat"/>
              </a:rPr>
              <a:t>based </a:t>
            </a:r>
            <a:r>
              <a:rPr lang="en-GB" sz="2000" spc="31" dirty="0">
                <a:solidFill>
                  <a:schemeClr val="lt1"/>
                </a:solidFill>
                <a:latin typeface="Times New Roman" panose="02020603050405020304" pitchFamily="18" charset="0"/>
                <a:ea typeface="Montserrat"/>
                <a:cs typeface="Times New Roman" panose="02020603050405020304" pitchFamily="18" charset="0"/>
                <a:sym typeface="Montserrat"/>
              </a:rPr>
              <a:t>on </a:t>
            </a:r>
            <a:r>
              <a:rPr lang="en-GB" sz="2000" spc="-15" dirty="0">
                <a:solidFill>
                  <a:schemeClr val="lt1"/>
                </a:solidFill>
                <a:latin typeface="Times New Roman" panose="02020603050405020304" pitchFamily="18" charset="0"/>
                <a:ea typeface="Montserrat"/>
                <a:cs typeface="Times New Roman" panose="02020603050405020304" pitchFamily="18" charset="0"/>
                <a:sym typeface="Montserrat"/>
              </a:rPr>
              <a:t>that, tracks </a:t>
            </a:r>
            <a:r>
              <a:rPr lang="en-GB" sz="2000" spc="-40" dirty="0">
                <a:solidFill>
                  <a:schemeClr val="lt1"/>
                </a:solidFill>
                <a:latin typeface="Times New Roman" panose="02020603050405020304" pitchFamily="18" charset="0"/>
                <a:ea typeface="Montserrat"/>
                <a:cs typeface="Times New Roman" panose="02020603050405020304" pitchFamily="18" charset="0"/>
                <a:sym typeface="Montserrat"/>
              </a:rPr>
              <a:t>are  </a:t>
            </a:r>
            <a:r>
              <a:rPr lang="en-GB" sz="2000" spc="-5" dirty="0">
                <a:solidFill>
                  <a:schemeClr val="lt1"/>
                </a:solidFill>
                <a:latin typeface="Times New Roman" panose="02020603050405020304" pitchFamily="18" charset="0"/>
                <a:ea typeface="Montserrat"/>
                <a:cs typeface="Times New Roman" panose="02020603050405020304" pitchFamily="18" charset="0"/>
                <a:sym typeface="Montserrat"/>
              </a:rPr>
              <a:t>categorized </a:t>
            </a:r>
            <a:r>
              <a:rPr lang="en-GB" sz="2000" spc="-20" dirty="0">
                <a:solidFill>
                  <a:schemeClr val="lt1"/>
                </a:solidFill>
                <a:latin typeface="Times New Roman" panose="02020603050405020304" pitchFamily="18" charset="0"/>
                <a:ea typeface="Montserrat"/>
                <a:cs typeface="Times New Roman" panose="02020603050405020304" pitchFamily="18" charset="0"/>
                <a:sym typeface="Montserrat"/>
              </a:rPr>
              <a:t>into </a:t>
            </a:r>
            <a:r>
              <a:rPr lang="en-GB" sz="2000" spc="-5" dirty="0">
                <a:solidFill>
                  <a:schemeClr val="lt1"/>
                </a:solidFill>
                <a:latin typeface="Times New Roman" panose="02020603050405020304" pitchFamily="18" charset="0"/>
                <a:ea typeface="Montserrat"/>
                <a:cs typeface="Times New Roman" panose="02020603050405020304" pitchFamily="18" charset="0"/>
                <a:sym typeface="Montserrat"/>
              </a:rPr>
              <a:t>different </a:t>
            </a:r>
            <a:r>
              <a:rPr lang="en-GB" sz="2000" spc="-11" dirty="0">
                <a:solidFill>
                  <a:schemeClr val="lt1"/>
                </a:solidFill>
                <a:latin typeface="Times New Roman" panose="02020603050405020304" pitchFamily="18" charset="0"/>
                <a:ea typeface="Montserrat"/>
                <a:cs typeface="Times New Roman" panose="02020603050405020304" pitchFamily="18" charset="0"/>
                <a:sym typeface="Montserrat"/>
              </a:rPr>
              <a:t>classes </a:t>
            </a:r>
            <a:r>
              <a:rPr lang="en-GB" sz="2000" spc="11" dirty="0">
                <a:solidFill>
                  <a:schemeClr val="lt1"/>
                </a:solidFill>
                <a:latin typeface="Times New Roman" panose="02020603050405020304" pitchFamily="18" charset="0"/>
                <a:ea typeface="Montserrat"/>
                <a:cs typeface="Times New Roman" panose="02020603050405020304" pitchFamily="18" charset="0"/>
                <a:sym typeface="Montserrat"/>
              </a:rPr>
              <a:t>known </a:t>
            </a:r>
            <a:r>
              <a:rPr lang="en-GB" sz="2000" spc="-5" dirty="0">
                <a:solidFill>
                  <a:schemeClr val="lt1"/>
                </a:solidFill>
                <a:latin typeface="Times New Roman" panose="02020603050405020304" pitchFamily="18" charset="0"/>
                <a:ea typeface="Montserrat"/>
                <a:cs typeface="Times New Roman" panose="02020603050405020304" pitchFamily="18" charset="0"/>
                <a:sym typeface="Montserrat"/>
              </a:rPr>
              <a:t>as </a:t>
            </a:r>
            <a:r>
              <a:rPr lang="en-GB" sz="2000" spc="-11" dirty="0">
                <a:solidFill>
                  <a:schemeClr val="lt1"/>
                </a:solidFill>
                <a:latin typeface="Times New Roman" panose="02020603050405020304" pitchFamily="18" charset="0"/>
                <a:ea typeface="Montserrat"/>
                <a:cs typeface="Times New Roman" panose="02020603050405020304" pitchFamily="18" charset="0"/>
                <a:sym typeface="Montserrat"/>
              </a:rPr>
              <a:t>'Genres' </a:t>
            </a:r>
            <a:r>
              <a:rPr lang="en-GB" sz="2000" spc="25" dirty="0">
                <a:solidFill>
                  <a:schemeClr val="lt1"/>
                </a:solidFill>
                <a:latin typeface="Times New Roman" panose="02020603050405020304" pitchFamily="18" charset="0"/>
                <a:ea typeface="Montserrat"/>
                <a:cs typeface="Times New Roman" panose="02020603050405020304" pitchFamily="18" charset="0"/>
                <a:sym typeface="Montserrat"/>
              </a:rPr>
              <a:t>of </a:t>
            </a:r>
            <a:r>
              <a:rPr lang="en-GB" sz="2000" spc="-15" dirty="0">
                <a:solidFill>
                  <a:schemeClr val="lt1"/>
                </a:solidFill>
                <a:latin typeface="Times New Roman" panose="02020603050405020304" pitchFamily="18" charset="0"/>
                <a:ea typeface="Montserrat"/>
                <a:cs typeface="Times New Roman" panose="02020603050405020304" pitchFamily="18" charset="0"/>
                <a:sym typeface="Montserrat"/>
              </a:rPr>
              <a:t>the </a:t>
            </a:r>
            <a:r>
              <a:rPr lang="en-GB" sz="2000" spc="-20" dirty="0">
                <a:solidFill>
                  <a:schemeClr val="lt1"/>
                </a:solidFill>
                <a:latin typeface="Times New Roman" panose="02020603050405020304" pitchFamily="18" charset="0"/>
                <a:ea typeface="Montserrat"/>
                <a:cs typeface="Times New Roman" panose="02020603050405020304" pitchFamily="18" charset="0"/>
                <a:sym typeface="Montserrat"/>
              </a:rPr>
              <a:t>tracks. </a:t>
            </a:r>
            <a:r>
              <a:rPr lang="en-GB" sz="2000" spc="11" dirty="0">
                <a:solidFill>
                  <a:schemeClr val="lt1"/>
                </a:solidFill>
                <a:latin typeface="Times New Roman" panose="02020603050405020304" pitchFamily="18" charset="0"/>
                <a:ea typeface="Montserrat"/>
                <a:cs typeface="Times New Roman" panose="02020603050405020304" pitchFamily="18" charset="0"/>
                <a:sym typeface="Montserrat"/>
              </a:rPr>
              <a:t>Based </a:t>
            </a:r>
            <a:r>
              <a:rPr lang="en-GB" sz="2000" spc="31" dirty="0">
                <a:solidFill>
                  <a:schemeClr val="lt1"/>
                </a:solidFill>
                <a:latin typeface="Times New Roman" panose="02020603050405020304" pitchFamily="18" charset="0"/>
                <a:ea typeface="Montserrat"/>
                <a:cs typeface="Times New Roman" panose="02020603050405020304" pitchFamily="18" charset="0"/>
                <a:sym typeface="Montserrat"/>
              </a:rPr>
              <a:t>on </a:t>
            </a:r>
            <a:r>
              <a:rPr lang="en-GB" sz="2000" spc="-15" dirty="0">
                <a:solidFill>
                  <a:schemeClr val="lt1"/>
                </a:solidFill>
                <a:latin typeface="Times New Roman" panose="02020603050405020304" pitchFamily="18" charset="0"/>
                <a:ea typeface="Montserrat"/>
                <a:cs typeface="Times New Roman" panose="02020603050405020304" pitchFamily="18" charset="0"/>
                <a:sym typeface="Montserrat"/>
              </a:rPr>
              <a:t>the </a:t>
            </a:r>
            <a:r>
              <a:rPr lang="en-GB" sz="2000" spc="-5" dirty="0">
                <a:solidFill>
                  <a:schemeClr val="lt1"/>
                </a:solidFill>
                <a:latin typeface="Times New Roman" panose="02020603050405020304" pitchFamily="18" charset="0"/>
                <a:ea typeface="Montserrat"/>
                <a:cs typeface="Times New Roman" panose="02020603050405020304" pitchFamily="18" charset="0"/>
                <a:sym typeface="Montserrat"/>
              </a:rPr>
              <a:t>genres </a:t>
            </a:r>
            <a:r>
              <a:rPr lang="en-GB" sz="2000" spc="11" dirty="0">
                <a:solidFill>
                  <a:schemeClr val="lt1"/>
                </a:solidFill>
                <a:latin typeface="Times New Roman" panose="02020603050405020304" pitchFamily="18" charset="0"/>
                <a:ea typeface="Montserrat"/>
                <a:cs typeface="Times New Roman" panose="02020603050405020304" pitchFamily="18" charset="0"/>
                <a:sym typeface="Montserrat"/>
              </a:rPr>
              <a:t>one </a:t>
            </a:r>
            <a:r>
              <a:rPr lang="en-GB" sz="2000" spc="-11" dirty="0">
                <a:solidFill>
                  <a:schemeClr val="lt1"/>
                </a:solidFill>
                <a:latin typeface="Times New Roman" panose="02020603050405020304" pitchFamily="18" charset="0"/>
                <a:ea typeface="Montserrat"/>
                <a:cs typeface="Times New Roman" panose="02020603050405020304" pitchFamily="18" charset="0"/>
                <a:sym typeface="Montserrat"/>
              </a:rPr>
              <a:t>listen </a:t>
            </a:r>
            <a:r>
              <a:rPr lang="en-GB" sz="2000" spc="-15" dirty="0">
                <a:solidFill>
                  <a:schemeClr val="lt1"/>
                </a:solidFill>
                <a:latin typeface="Times New Roman" panose="02020603050405020304" pitchFamily="18" charset="0"/>
                <a:ea typeface="Montserrat"/>
                <a:cs typeface="Times New Roman" panose="02020603050405020304" pitchFamily="18" charset="0"/>
                <a:sym typeface="Montserrat"/>
              </a:rPr>
              <a:t>to, the  </a:t>
            </a:r>
            <a:r>
              <a:rPr lang="en-GB" sz="2000" spc="11" dirty="0">
                <a:solidFill>
                  <a:schemeClr val="lt1"/>
                </a:solidFill>
                <a:latin typeface="Times New Roman" panose="02020603050405020304" pitchFamily="18" charset="0"/>
                <a:ea typeface="Montserrat"/>
                <a:cs typeface="Times New Roman" panose="02020603050405020304" pitchFamily="18" charset="0"/>
                <a:sym typeface="Montserrat"/>
              </a:rPr>
              <a:t>algorithm</a:t>
            </a:r>
            <a:r>
              <a:rPr lang="en-GB" sz="2000" spc="-145" dirty="0">
                <a:solidFill>
                  <a:schemeClr val="lt1"/>
                </a:solidFill>
                <a:latin typeface="Times New Roman" panose="02020603050405020304" pitchFamily="18" charset="0"/>
                <a:ea typeface="Montserrat"/>
                <a:cs typeface="Times New Roman" panose="02020603050405020304" pitchFamily="18" charset="0"/>
                <a:sym typeface="Montserrat"/>
              </a:rPr>
              <a:t> </a:t>
            </a:r>
            <a:r>
              <a:rPr lang="en-GB" sz="2000" spc="-5" dirty="0">
                <a:solidFill>
                  <a:schemeClr val="lt1"/>
                </a:solidFill>
                <a:latin typeface="Times New Roman" panose="02020603050405020304" pitchFamily="18" charset="0"/>
                <a:ea typeface="Montserrat"/>
                <a:cs typeface="Times New Roman" panose="02020603050405020304" pitchFamily="18" charset="0"/>
                <a:sym typeface="Montserrat"/>
              </a:rPr>
              <a:t>can</a:t>
            </a:r>
            <a:r>
              <a:rPr lang="en-GB" sz="2000" spc="-45" dirty="0">
                <a:solidFill>
                  <a:schemeClr val="lt1"/>
                </a:solidFill>
                <a:latin typeface="Times New Roman" panose="02020603050405020304" pitchFamily="18" charset="0"/>
                <a:ea typeface="Montserrat"/>
                <a:cs typeface="Times New Roman" panose="02020603050405020304" pitchFamily="18" charset="0"/>
                <a:sym typeface="Montserrat"/>
              </a:rPr>
              <a:t> </a:t>
            </a:r>
            <a:r>
              <a:rPr lang="en-GB" sz="2000" spc="20" dirty="0">
                <a:solidFill>
                  <a:schemeClr val="lt1"/>
                </a:solidFill>
                <a:latin typeface="Times New Roman" panose="02020603050405020304" pitchFamily="18" charset="0"/>
                <a:ea typeface="Montserrat"/>
                <a:cs typeface="Times New Roman" panose="02020603050405020304" pitchFamily="18" charset="0"/>
                <a:sym typeface="Montserrat"/>
              </a:rPr>
              <a:t>recommend</a:t>
            </a:r>
            <a:r>
              <a:rPr lang="en-GB" sz="2000" spc="-191" dirty="0">
                <a:solidFill>
                  <a:schemeClr val="lt1"/>
                </a:solidFill>
                <a:latin typeface="Times New Roman" panose="02020603050405020304" pitchFamily="18" charset="0"/>
                <a:ea typeface="Montserrat"/>
                <a:cs typeface="Times New Roman" panose="02020603050405020304" pitchFamily="18" charset="0"/>
                <a:sym typeface="Montserrat"/>
              </a:rPr>
              <a:t> </a:t>
            </a:r>
            <a:r>
              <a:rPr lang="en-GB" sz="2000" spc="15" dirty="0">
                <a:solidFill>
                  <a:schemeClr val="lt1"/>
                </a:solidFill>
                <a:latin typeface="Times New Roman" panose="02020603050405020304" pitchFamily="18" charset="0"/>
                <a:ea typeface="Montserrat"/>
                <a:cs typeface="Times New Roman" panose="02020603050405020304" pitchFamily="18" charset="0"/>
                <a:sym typeface="Montserrat"/>
              </a:rPr>
              <a:t>related</a:t>
            </a:r>
            <a:r>
              <a:rPr lang="en-GB" sz="2000" spc="-180" dirty="0">
                <a:solidFill>
                  <a:schemeClr val="lt1"/>
                </a:solidFill>
                <a:latin typeface="Times New Roman" panose="02020603050405020304" pitchFamily="18" charset="0"/>
                <a:ea typeface="Montserrat"/>
                <a:cs typeface="Times New Roman" panose="02020603050405020304" pitchFamily="18" charset="0"/>
                <a:sym typeface="Montserrat"/>
              </a:rPr>
              <a:t> </a:t>
            </a:r>
            <a:r>
              <a:rPr lang="en-GB" sz="2000" spc="15" dirty="0">
                <a:solidFill>
                  <a:schemeClr val="lt1"/>
                </a:solidFill>
                <a:latin typeface="Times New Roman" panose="02020603050405020304" pitchFamily="18" charset="0"/>
                <a:ea typeface="Montserrat"/>
                <a:cs typeface="Times New Roman" panose="02020603050405020304" pitchFamily="18" charset="0"/>
                <a:sym typeface="Montserrat"/>
              </a:rPr>
              <a:t>songs.</a:t>
            </a:r>
            <a:endParaRPr lang="en-GB" sz="2000" dirty="0">
              <a:solidFill>
                <a:schemeClr val="lt1"/>
              </a:solidFill>
              <a:latin typeface="Times New Roman" panose="02020603050405020304" pitchFamily="18" charset="0"/>
              <a:ea typeface="Montserrat"/>
              <a:cs typeface="Times New Roman" panose="02020603050405020304" pitchFamily="18" charset="0"/>
              <a:sym typeface="Montserrat"/>
            </a:endParaRPr>
          </a:p>
          <a:p>
            <a:pPr marL="609570" indent="-423312" algn="just">
              <a:lnSpc>
                <a:spcPct val="90000"/>
              </a:lnSpc>
              <a:spcAft>
                <a:spcPts val="600"/>
              </a:spcAft>
              <a:buClr>
                <a:schemeClr val="lt1"/>
              </a:buClr>
              <a:buSzPts val="1400"/>
              <a:buFont typeface="Montserrat"/>
              <a:buChar char="●"/>
            </a:pPr>
            <a:endParaRPr lang="en-GB" sz="2000" dirty="0">
              <a:solidFill>
                <a:schemeClr val="lt1"/>
              </a:solidFill>
              <a:latin typeface="Times New Roman" panose="02020603050405020304" pitchFamily="18" charset="0"/>
              <a:ea typeface="Montserrat"/>
              <a:cs typeface="Times New Roman" panose="02020603050405020304" pitchFamily="18" charset="0"/>
              <a:sym typeface="Montserrat"/>
            </a:endParaRPr>
          </a:p>
          <a:p>
            <a:pPr marL="609570" indent="-423312" algn="just">
              <a:lnSpc>
                <a:spcPct val="90000"/>
              </a:lnSpc>
              <a:spcAft>
                <a:spcPts val="600"/>
              </a:spcAft>
              <a:buClr>
                <a:schemeClr val="lt1"/>
              </a:buClr>
              <a:buSzPts val="1400"/>
              <a:buFont typeface="Montserrat"/>
              <a:buChar char="●"/>
            </a:pPr>
            <a:r>
              <a:rPr lang="en-GB" sz="2000" spc="-5" dirty="0">
                <a:solidFill>
                  <a:schemeClr val="lt1"/>
                </a:solidFill>
                <a:latin typeface="Times New Roman" panose="02020603050405020304" pitchFamily="18" charset="0"/>
                <a:ea typeface="Montserrat"/>
                <a:cs typeface="Times New Roman" panose="02020603050405020304" pitchFamily="18" charset="0"/>
                <a:sym typeface="Montserrat"/>
              </a:rPr>
              <a:t>As </a:t>
            </a:r>
            <a:r>
              <a:rPr lang="en-GB" sz="2000" spc="11" dirty="0">
                <a:solidFill>
                  <a:schemeClr val="lt1"/>
                </a:solidFill>
                <a:latin typeface="Times New Roman" panose="02020603050405020304" pitchFamily="18" charset="0"/>
                <a:ea typeface="Montserrat"/>
                <a:cs typeface="Times New Roman" panose="02020603050405020304" pitchFamily="18" charset="0"/>
                <a:sym typeface="Montserrat"/>
              </a:rPr>
              <a:t>music </a:t>
            </a:r>
            <a:r>
              <a:rPr lang="en-GB" sz="2000" spc="-5" dirty="0">
                <a:solidFill>
                  <a:schemeClr val="lt1"/>
                </a:solidFill>
                <a:latin typeface="Times New Roman" panose="02020603050405020304" pitchFamily="18" charset="0"/>
                <a:ea typeface="Montserrat"/>
                <a:cs typeface="Times New Roman" panose="02020603050405020304" pitchFamily="18" charset="0"/>
                <a:sym typeface="Montserrat"/>
              </a:rPr>
              <a:t>listeners, </a:t>
            </a:r>
            <a:r>
              <a:rPr lang="en-GB" sz="2000" spc="-31" dirty="0">
                <a:solidFill>
                  <a:schemeClr val="lt1"/>
                </a:solidFill>
                <a:latin typeface="Times New Roman" panose="02020603050405020304" pitchFamily="18" charset="0"/>
                <a:ea typeface="Montserrat"/>
                <a:cs typeface="Times New Roman" panose="02020603050405020304" pitchFamily="18" charset="0"/>
                <a:sym typeface="Montserrat"/>
              </a:rPr>
              <a:t>we </a:t>
            </a:r>
            <a:r>
              <a:rPr lang="en-GB" sz="2000" spc="-15" dirty="0">
                <a:solidFill>
                  <a:schemeClr val="lt1"/>
                </a:solidFill>
                <a:latin typeface="Times New Roman" panose="02020603050405020304" pitchFamily="18" charset="0"/>
                <a:ea typeface="Montserrat"/>
                <a:cs typeface="Times New Roman" panose="02020603050405020304" pitchFamily="18" charset="0"/>
                <a:sym typeface="Montserrat"/>
              </a:rPr>
              <a:t>are </a:t>
            </a:r>
            <a:r>
              <a:rPr lang="en-GB" sz="2000" spc="-5" dirty="0">
                <a:solidFill>
                  <a:schemeClr val="lt1"/>
                </a:solidFill>
                <a:latin typeface="Times New Roman" panose="02020603050405020304" pitchFamily="18" charset="0"/>
                <a:ea typeface="Montserrat"/>
                <a:cs typeface="Times New Roman" panose="02020603050405020304" pitchFamily="18" charset="0"/>
                <a:sym typeface="Montserrat"/>
              </a:rPr>
              <a:t>motivated to </a:t>
            </a:r>
            <a:r>
              <a:rPr lang="en-GB" sz="2000" spc="20" dirty="0">
                <a:solidFill>
                  <a:schemeClr val="lt1"/>
                </a:solidFill>
                <a:latin typeface="Times New Roman" panose="02020603050405020304" pitchFamily="18" charset="0"/>
                <a:ea typeface="Montserrat"/>
                <a:cs typeface="Times New Roman" panose="02020603050405020304" pitchFamily="18" charset="0"/>
                <a:sym typeface="Montserrat"/>
              </a:rPr>
              <a:t>get </a:t>
            </a:r>
            <a:r>
              <a:rPr lang="en-GB" sz="2000" spc="-5" dirty="0">
                <a:solidFill>
                  <a:schemeClr val="lt1"/>
                </a:solidFill>
                <a:latin typeface="Times New Roman" panose="02020603050405020304" pitchFamily="18" charset="0"/>
                <a:ea typeface="Montserrat"/>
                <a:cs typeface="Times New Roman" panose="02020603050405020304" pitchFamily="18" charset="0"/>
                <a:sym typeface="Montserrat"/>
              </a:rPr>
              <a:t>insight </a:t>
            </a:r>
            <a:r>
              <a:rPr lang="en-GB" sz="2000" spc="-20" dirty="0">
                <a:solidFill>
                  <a:schemeClr val="lt1"/>
                </a:solidFill>
                <a:latin typeface="Times New Roman" panose="02020603050405020304" pitchFamily="18" charset="0"/>
                <a:ea typeface="Montserrat"/>
                <a:cs typeface="Times New Roman" panose="02020603050405020304" pitchFamily="18" charset="0"/>
                <a:sym typeface="Montserrat"/>
              </a:rPr>
              <a:t>into </a:t>
            </a:r>
            <a:r>
              <a:rPr lang="en-GB" sz="2000" spc="5" dirty="0">
                <a:solidFill>
                  <a:schemeClr val="lt1"/>
                </a:solidFill>
                <a:latin typeface="Times New Roman" panose="02020603050405020304" pitchFamily="18" charset="0"/>
                <a:ea typeface="Montserrat"/>
                <a:cs typeface="Times New Roman" panose="02020603050405020304" pitchFamily="18" charset="0"/>
                <a:sym typeface="Montserrat"/>
              </a:rPr>
              <a:t>some </a:t>
            </a:r>
            <a:r>
              <a:rPr lang="en-GB" sz="2000" spc="25" dirty="0">
                <a:solidFill>
                  <a:schemeClr val="lt1"/>
                </a:solidFill>
                <a:latin typeface="Times New Roman" panose="02020603050405020304" pitchFamily="18" charset="0"/>
                <a:ea typeface="Montserrat"/>
                <a:cs typeface="Times New Roman" panose="02020603050405020304" pitchFamily="18" charset="0"/>
                <a:sym typeface="Montserrat"/>
              </a:rPr>
              <a:t>of </a:t>
            </a:r>
            <a:r>
              <a:rPr lang="en-GB" sz="2000" spc="-15" dirty="0">
                <a:solidFill>
                  <a:schemeClr val="lt1"/>
                </a:solidFill>
                <a:latin typeface="Times New Roman" panose="02020603050405020304" pitchFamily="18" charset="0"/>
                <a:ea typeface="Montserrat"/>
                <a:cs typeface="Times New Roman" panose="02020603050405020304" pitchFamily="18" charset="0"/>
                <a:sym typeface="Montserrat"/>
              </a:rPr>
              <a:t>the </a:t>
            </a:r>
            <a:r>
              <a:rPr lang="en-GB" sz="2000" spc="-5" dirty="0">
                <a:solidFill>
                  <a:schemeClr val="lt1"/>
                </a:solidFill>
                <a:latin typeface="Times New Roman" panose="02020603050405020304" pitchFamily="18" charset="0"/>
                <a:ea typeface="Montserrat"/>
                <a:cs typeface="Times New Roman" panose="02020603050405020304" pitchFamily="18" charset="0"/>
                <a:sym typeface="Montserrat"/>
              </a:rPr>
              <a:t>existing </a:t>
            </a:r>
            <a:r>
              <a:rPr lang="en-GB" sz="2000" spc="11" dirty="0">
                <a:solidFill>
                  <a:schemeClr val="lt1"/>
                </a:solidFill>
                <a:latin typeface="Times New Roman" panose="02020603050405020304" pitchFamily="18" charset="0"/>
                <a:ea typeface="Montserrat"/>
                <a:cs typeface="Times New Roman" panose="02020603050405020304" pitchFamily="18" charset="0"/>
                <a:sym typeface="Montserrat"/>
              </a:rPr>
              <a:t>music </a:t>
            </a:r>
            <a:r>
              <a:rPr lang="en-GB" sz="2000" spc="-5" dirty="0">
                <a:solidFill>
                  <a:schemeClr val="lt1"/>
                </a:solidFill>
                <a:latin typeface="Times New Roman" panose="02020603050405020304" pitchFamily="18" charset="0"/>
                <a:ea typeface="Montserrat"/>
                <a:cs typeface="Times New Roman" panose="02020603050405020304" pitchFamily="18" charset="0"/>
                <a:sym typeface="Montserrat"/>
              </a:rPr>
              <a:t>classification  techniques </a:t>
            </a:r>
            <a:r>
              <a:rPr lang="en-GB" sz="2000" spc="-11" dirty="0">
                <a:solidFill>
                  <a:schemeClr val="lt1"/>
                </a:solidFill>
                <a:latin typeface="Times New Roman" panose="02020603050405020304" pitchFamily="18" charset="0"/>
                <a:ea typeface="Montserrat"/>
                <a:cs typeface="Times New Roman" panose="02020603050405020304" pitchFamily="18" charset="0"/>
                <a:sym typeface="Montserrat"/>
              </a:rPr>
              <a:t>and </a:t>
            </a:r>
            <a:r>
              <a:rPr lang="en-GB" sz="2000" spc="5" dirty="0">
                <a:solidFill>
                  <a:schemeClr val="lt1"/>
                </a:solidFill>
                <a:latin typeface="Times New Roman" panose="02020603050405020304" pitchFamily="18" charset="0"/>
                <a:ea typeface="Montserrat"/>
                <a:cs typeface="Times New Roman" panose="02020603050405020304" pitchFamily="18" charset="0"/>
                <a:sym typeface="Montserrat"/>
              </a:rPr>
              <a:t>try out </a:t>
            </a:r>
            <a:r>
              <a:rPr lang="en-GB" sz="2000" dirty="0">
                <a:solidFill>
                  <a:schemeClr val="lt1"/>
                </a:solidFill>
                <a:latin typeface="Times New Roman" panose="02020603050405020304" pitchFamily="18" charset="0"/>
                <a:ea typeface="Montserrat"/>
                <a:cs typeface="Times New Roman" panose="02020603050405020304" pitchFamily="18" charset="0"/>
                <a:sym typeface="Montserrat"/>
              </a:rPr>
              <a:t>experiments using </a:t>
            </a:r>
            <a:r>
              <a:rPr lang="en-GB" sz="2000" spc="-5" dirty="0">
                <a:solidFill>
                  <a:schemeClr val="lt1"/>
                </a:solidFill>
                <a:latin typeface="Times New Roman" panose="02020603050405020304" pitchFamily="18" charset="0"/>
                <a:ea typeface="Montserrat"/>
                <a:cs typeface="Times New Roman" panose="02020603050405020304" pitchFamily="18" charset="0"/>
                <a:sym typeface="Montserrat"/>
              </a:rPr>
              <a:t>different machine </a:t>
            </a:r>
            <a:r>
              <a:rPr lang="en-GB" sz="2000" dirty="0">
                <a:solidFill>
                  <a:schemeClr val="lt1"/>
                </a:solidFill>
                <a:latin typeface="Times New Roman" panose="02020603050405020304" pitchFamily="18" charset="0"/>
                <a:ea typeface="Montserrat"/>
                <a:cs typeface="Times New Roman" panose="02020603050405020304" pitchFamily="18" charset="0"/>
                <a:sym typeface="Montserrat"/>
              </a:rPr>
              <a:t>learning </a:t>
            </a:r>
            <a:r>
              <a:rPr lang="en-GB" sz="2000" spc="-5" dirty="0">
                <a:solidFill>
                  <a:schemeClr val="lt1"/>
                </a:solidFill>
                <a:latin typeface="Times New Roman" panose="02020603050405020304" pitchFamily="18" charset="0"/>
                <a:ea typeface="Montserrat"/>
                <a:cs typeface="Times New Roman" panose="02020603050405020304" pitchFamily="18" charset="0"/>
                <a:sym typeface="Montserrat"/>
              </a:rPr>
              <a:t>algorithms </a:t>
            </a:r>
            <a:r>
              <a:rPr lang="en-GB" sz="2000" spc="-11" dirty="0">
                <a:solidFill>
                  <a:schemeClr val="lt1"/>
                </a:solidFill>
                <a:latin typeface="Times New Roman" panose="02020603050405020304" pitchFamily="18" charset="0"/>
                <a:ea typeface="Montserrat"/>
                <a:cs typeface="Times New Roman" panose="02020603050405020304" pitchFamily="18" charset="0"/>
                <a:sym typeface="Montserrat"/>
              </a:rPr>
              <a:t>and </a:t>
            </a:r>
            <a:r>
              <a:rPr lang="en-GB" sz="2000" spc="-5" dirty="0">
                <a:solidFill>
                  <a:schemeClr val="lt1"/>
                </a:solidFill>
                <a:latin typeface="Times New Roman" panose="02020603050405020304" pitchFamily="18" charset="0"/>
                <a:ea typeface="Montserrat"/>
                <a:cs typeface="Times New Roman" panose="02020603050405020304" pitchFamily="18" charset="0"/>
                <a:sym typeface="Montserrat"/>
              </a:rPr>
              <a:t>see </a:t>
            </a:r>
            <a:r>
              <a:rPr lang="en-GB" sz="2000" spc="-20" dirty="0">
                <a:solidFill>
                  <a:schemeClr val="lt1"/>
                </a:solidFill>
                <a:latin typeface="Times New Roman" panose="02020603050405020304" pitchFamily="18" charset="0"/>
                <a:ea typeface="Montserrat"/>
                <a:cs typeface="Times New Roman" panose="02020603050405020304" pitchFamily="18" charset="0"/>
                <a:sym typeface="Montserrat"/>
              </a:rPr>
              <a:t>if </a:t>
            </a:r>
            <a:r>
              <a:rPr lang="en-GB" sz="2000" spc="11" dirty="0">
                <a:solidFill>
                  <a:schemeClr val="lt1"/>
                </a:solidFill>
                <a:latin typeface="Times New Roman" panose="02020603050405020304" pitchFamily="18" charset="0"/>
                <a:ea typeface="Montserrat"/>
                <a:cs typeface="Times New Roman" panose="02020603050405020304" pitchFamily="18" charset="0"/>
                <a:sym typeface="Montserrat"/>
              </a:rPr>
              <a:t>we </a:t>
            </a:r>
            <a:r>
              <a:rPr lang="en-GB" sz="2000" spc="-5" dirty="0">
                <a:solidFill>
                  <a:schemeClr val="lt1"/>
                </a:solidFill>
                <a:latin typeface="Times New Roman" panose="02020603050405020304" pitchFamily="18" charset="0"/>
                <a:ea typeface="Montserrat"/>
                <a:cs typeface="Times New Roman" panose="02020603050405020304" pitchFamily="18" charset="0"/>
                <a:sym typeface="Montserrat"/>
              </a:rPr>
              <a:t>can  </a:t>
            </a:r>
            <a:r>
              <a:rPr lang="en-GB" sz="2000" spc="20" dirty="0">
                <a:solidFill>
                  <a:schemeClr val="lt1"/>
                </a:solidFill>
                <a:latin typeface="Times New Roman" panose="02020603050405020304" pitchFamily="18" charset="0"/>
                <a:ea typeface="Montserrat"/>
                <a:cs typeface="Times New Roman" panose="02020603050405020304" pitchFamily="18" charset="0"/>
                <a:sym typeface="Montserrat"/>
              </a:rPr>
              <a:t>improve</a:t>
            </a:r>
            <a:r>
              <a:rPr lang="en-GB" sz="2000" spc="-115" dirty="0">
                <a:solidFill>
                  <a:schemeClr val="lt1"/>
                </a:solidFill>
                <a:latin typeface="Times New Roman" panose="02020603050405020304" pitchFamily="18" charset="0"/>
                <a:ea typeface="Montserrat"/>
                <a:cs typeface="Times New Roman" panose="02020603050405020304" pitchFamily="18" charset="0"/>
                <a:sym typeface="Montserrat"/>
              </a:rPr>
              <a:t> </a:t>
            </a:r>
            <a:r>
              <a:rPr lang="en-GB" sz="2000" spc="-11" dirty="0">
                <a:solidFill>
                  <a:schemeClr val="lt1"/>
                </a:solidFill>
                <a:latin typeface="Times New Roman" panose="02020603050405020304" pitchFamily="18" charset="0"/>
                <a:ea typeface="Montserrat"/>
                <a:cs typeface="Times New Roman" panose="02020603050405020304" pitchFamily="18" charset="0"/>
                <a:sym typeface="Montserrat"/>
              </a:rPr>
              <a:t>any</a:t>
            </a:r>
            <a:r>
              <a:rPr lang="en-GB" sz="2000" spc="-60" dirty="0">
                <a:solidFill>
                  <a:schemeClr val="lt1"/>
                </a:solidFill>
                <a:latin typeface="Times New Roman" panose="02020603050405020304" pitchFamily="18" charset="0"/>
                <a:ea typeface="Montserrat"/>
                <a:cs typeface="Times New Roman" panose="02020603050405020304" pitchFamily="18" charset="0"/>
                <a:sym typeface="Montserrat"/>
              </a:rPr>
              <a:t> </a:t>
            </a:r>
            <a:r>
              <a:rPr lang="en-GB" sz="2000" spc="25" dirty="0">
                <a:solidFill>
                  <a:schemeClr val="lt1"/>
                </a:solidFill>
                <a:latin typeface="Times New Roman" panose="02020603050405020304" pitchFamily="18" charset="0"/>
                <a:ea typeface="Montserrat"/>
                <a:cs typeface="Times New Roman" panose="02020603050405020304" pitchFamily="18" charset="0"/>
                <a:sym typeface="Montserrat"/>
              </a:rPr>
              <a:t>of</a:t>
            </a:r>
            <a:r>
              <a:rPr lang="en-GB" sz="2000" spc="-120" dirty="0">
                <a:solidFill>
                  <a:schemeClr val="lt1"/>
                </a:solidFill>
                <a:latin typeface="Times New Roman" panose="02020603050405020304" pitchFamily="18" charset="0"/>
                <a:ea typeface="Montserrat"/>
                <a:cs typeface="Times New Roman" panose="02020603050405020304" pitchFamily="18" charset="0"/>
                <a:sym typeface="Montserrat"/>
              </a:rPr>
              <a:t> </a:t>
            </a:r>
            <a:r>
              <a:rPr lang="en-GB" sz="2000" spc="5" dirty="0">
                <a:solidFill>
                  <a:schemeClr val="lt1"/>
                </a:solidFill>
                <a:latin typeface="Times New Roman" panose="02020603050405020304" pitchFamily="18" charset="0"/>
                <a:ea typeface="Montserrat"/>
                <a:cs typeface="Times New Roman" panose="02020603050405020304" pitchFamily="18" charset="0"/>
                <a:sym typeface="Montserrat"/>
              </a:rPr>
              <a:t>these</a:t>
            </a:r>
            <a:r>
              <a:rPr lang="en-GB" sz="2000" spc="31" dirty="0">
                <a:solidFill>
                  <a:schemeClr val="lt1"/>
                </a:solidFill>
                <a:latin typeface="Times New Roman" panose="02020603050405020304" pitchFamily="18" charset="0"/>
                <a:ea typeface="Montserrat"/>
                <a:cs typeface="Times New Roman" panose="02020603050405020304" pitchFamily="18" charset="0"/>
                <a:sym typeface="Montserrat"/>
              </a:rPr>
              <a:t> </a:t>
            </a:r>
            <a:r>
              <a:rPr lang="en-GB" sz="2000" spc="5" dirty="0">
                <a:solidFill>
                  <a:schemeClr val="lt1"/>
                </a:solidFill>
                <a:latin typeface="Times New Roman" panose="02020603050405020304" pitchFamily="18" charset="0"/>
                <a:ea typeface="Montserrat"/>
                <a:cs typeface="Times New Roman" panose="02020603050405020304" pitchFamily="18" charset="0"/>
                <a:sym typeface="Montserrat"/>
              </a:rPr>
              <a:t>existing</a:t>
            </a:r>
            <a:r>
              <a:rPr lang="en-GB" sz="2000" spc="-135" dirty="0">
                <a:solidFill>
                  <a:schemeClr val="lt1"/>
                </a:solidFill>
                <a:latin typeface="Times New Roman" panose="02020603050405020304" pitchFamily="18" charset="0"/>
                <a:ea typeface="Montserrat"/>
                <a:cs typeface="Times New Roman" panose="02020603050405020304" pitchFamily="18" charset="0"/>
                <a:sym typeface="Montserrat"/>
              </a:rPr>
              <a:t> </a:t>
            </a:r>
            <a:r>
              <a:rPr lang="en-GB" sz="2000" dirty="0">
                <a:solidFill>
                  <a:schemeClr val="lt1"/>
                </a:solidFill>
                <a:latin typeface="Times New Roman" panose="02020603050405020304" pitchFamily="18" charset="0"/>
                <a:ea typeface="Montserrat"/>
                <a:cs typeface="Times New Roman" panose="02020603050405020304" pitchFamily="18" charset="0"/>
                <a:sym typeface="Montserrat"/>
              </a:rPr>
              <a:t>techniques.</a:t>
            </a:r>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57200" y="525814"/>
            <a:ext cx="7772400" cy="952184"/>
          </a:xfrm>
          <a:prstGeom prst="rect">
            <a:avLst/>
          </a:prstGeom>
        </p:spPr>
        <p:txBody>
          <a:bodyPr spcFirstLastPara="1" vert="horz" wrap="square" lIns="0" tIns="15875" rIns="0" bIns="0" rtlCol="0" anchor="t" anchorCtr="0">
            <a:spAutoFit/>
          </a:bodyPr>
          <a:lstStyle/>
          <a:p>
            <a:pPr marL="12700">
              <a:spcBef>
                <a:spcPts val="125"/>
              </a:spcBef>
            </a:pPr>
            <a:r>
              <a:rPr sz="3000" spc="11" dirty="0">
                <a:latin typeface="Castellar" panose="020A0402060406010301" pitchFamily="18" charset="77"/>
              </a:rPr>
              <a:t>Hierarchical LSTM</a:t>
            </a:r>
            <a:r>
              <a:rPr sz="3000" spc="155" dirty="0">
                <a:latin typeface="Castellar" panose="020A0402060406010301" pitchFamily="18" charset="77"/>
              </a:rPr>
              <a:t> </a:t>
            </a:r>
            <a:r>
              <a:rPr sz="3000" spc="11" dirty="0">
                <a:latin typeface="Castellar" panose="020A0402060406010301" pitchFamily="18" charset="77"/>
              </a:rPr>
              <a:t>Architecture</a:t>
            </a:r>
          </a:p>
        </p:txBody>
      </p:sp>
      <p:sp>
        <p:nvSpPr>
          <p:cNvPr id="7" name="object 7"/>
          <p:cNvSpPr txBox="1"/>
          <p:nvPr/>
        </p:nvSpPr>
        <p:spPr>
          <a:xfrm>
            <a:off x="3124200" y="5765799"/>
            <a:ext cx="3597275" cy="197490"/>
          </a:xfrm>
          <a:prstGeom prst="rect">
            <a:avLst/>
          </a:prstGeom>
        </p:spPr>
        <p:txBody>
          <a:bodyPr vert="horz" wrap="square" lIns="0" tIns="12700" rIns="0" bIns="0" rtlCol="0">
            <a:spAutoFit/>
          </a:bodyPr>
          <a:lstStyle/>
          <a:p>
            <a:pPr marL="12700">
              <a:spcBef>
                <a:spcPts val="100"/>
              </a:spcBef>
            </a:pPr>
            <a:r>
              <a:rPr sz="1200" spc="-25">
                <a:solidFill>
                  <a:srgbClr val="DAECFA"/>
                </a:solidFill>
                <a:latin typeface="Times New Roman" panose="02020603050405020304" pitchFamily="18" charset="0"/>
                <a:cs typeface="Times New Roman" panose="02020603050405020304" pitchFamily="18" charset="0"/>
              </a:rPr>
              <a:t>Adopted </a:t>
            </a:r>
            <a:r>
              <a:rPr sz="1200" spc="-20">
                <a:solidFill>
                  <a:srgbClr val="DAECFA"/>
                </a:solidFill>
                <a:latin typeface="Times New Roman" panose="02020603050405020304" pitchFamily="18" charset="0"/>
                <a:cs typeface="Times New Roman" panose="02020603050405020304" pitchFamily="18" charset="0"/>
              </a:rPr>
              <a:t>from </a:t>
            </a:r>
            <a:r>
              <a:rPr sz="1200" spc="-5">
                <a:solidFill>
                  <a:srgbClr val="DAECFA"/>
                </a:solidFill>
                <a:latin typeface="Times New Roman" panose="02020603050405020304" pitchFamily="18" charset="0"/>
                <a:cs typeface="Times New Roman" panose="02020603050405020304" pitchFamily="18" charset="0"/>
              </a:rPr>
              <a:t>[2] </a:t>
            </a:r>
            <a:r>
              <a:rPr sz="1200" spc="25">
                <a:solidFill>
                  <a:srgbClr val="DAECFA"/>
                </a:solidFill>
                <a:latin typeface="Times New Roman" panose="02020603050405020304" pitchFamily="18" charset="0"/>
                <a:cs typeface="Times New Roman" panose="02020603050405020304" pitchFamily="18" charset="0"/>
              </a:rPr>
              <a:t>(</a:t>
            </a:r>
            <a:r>
              <a:rPr sz="1200" spc="25">
                <a:solidFill>
                  <a:srgbClr val="FFFFFF"/>
                </a:solidFill>
                <a:latin typeface="Times New Roman" panose="02020603050405020304" pitchFamily="18" charset="0"/>
                <a:cs typeface="Times New Roman" panose="02020603050405020304" pitchFamily="18" charset="0"/>
              </a:rPr>
              <a:t>Tang </a:t>
            </a:r>
            <a:r>
              <a:rPr sz="1200" spc="-15">
                <a:solidFill>
                  <a:srgbClr val="FFFFFF"/>
                </a:solidFill>
                <a:latin typeface="Times New Roman" panose="02020603050405020304" pitchFamily="18" charset="0"/>
                <a:cs typeface="Times New Roman" panose="02020603050405020304" pitchFamily="18" charset="0"/>
              </a:rPr>
              <a:t>et al.</a:t>
            </a:r>
            <a:r>
              <a:rPr sz="1200" spc="-15">
                <a:solidFill>
                  <a:srgbClr val="DAECFA"/>
                </a:solidFill>
                <a:latin typeface="Times New Roman" panose="02020603050405020304" pitchFamily="18" charset="0"/>
                <a:cs typeface="Times New Roman" panose="02020603050405020304" pitchFamily="18" charset="0"/>
              </a:rPr>
              <a:t>) with some</a:t>
            </a:r>
            <a:r>
              <a:rPr sz="1200" spc="-5">
                <a:solidFill>
                  <a:srgbClr val="DAECFA"/>
                </a:solidFill>
                <a:latin typeface="Times New Roman" panose="02020603050405020304" pitchFamily="18" charset="0"/>
                <a:cs typeface="Times New Roman" panose="02020603050405020304" pitchFamily="18" charset="0"/>
              </a:rPr>
              <a:t> modifications.</a:t>
            </a:r>
            <a:endParaRPr sz="1200">
              <a:latin typeface="Times New Roman" panose="02020603050405020304" pitchFamily="18" charset="0"/>
              <a:cs typeface="Times New Roman" panose="02020603050405020304" pitchFamily="18" charset="0"/>
            </a:endParaRPr>
          </a:p>
        </p:txBody>
      </p:sp>
      <p:pic>
        <p:nvPicPr>
          <p:cNvPr id="10" name="Picture 9" descr="Diagram: Hierarchical LSTM&#10;">
            <a:extLst>
              <a:ext uri="{FF2B5EF4-FFF2-40B4-BE49-F238E27FC236}">
                <a16:creationId xmlns:a16="http://schemas.microsoft.com/office/drawing/2014/main" id="{0BB709D8-86FF-6882-8EFC-D54CA5D8A5F4}"/>
              </a:ext>
              <a:ext uri="{C183D7F6-B498-43B3-948B-1728B52AA6E4}">
                <adec:decorative xmlns:adec="http://schemas.microsoft.com/office/drawing/2017/decorative" val="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000" y="1598657"/>
            <a:ext cx="8929991" cy="4114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56798" y="304800"/>
            <a:ext cx="10743799" cy="521939"/>
          </a:xfrm>
          <a:prstGeom prst="rect">
            <a:avLst/>
          </a:prstGeom>
        </p:spPr>
        <p:txBody>
          <a:bodyPr spcFirstLastPara="1" vert="horz" wrap="square" lIns="0" tIns="16511" rIns="0" bIns="0" rtlCol="0" anchor="t" anchorCtr="0">
            <a:spAutoFit/>
          </a:bodyPr>
          <a:lstStyle/>
          <a:p>
            <a:pPr marL="12700">
              <a:spcBef>
                <a:spcPts val="131"/>
              </a:spcBef>
            </a:pPr>
            <a:r>
              <a:rPr sz="3200" b="0" spc="11" dirty="0">
                <a:solidFill>
                  <a:srgbClr val="FFAB40"/>
                </a:solidFill>
                <a:latin typeface="Castellar" panose="020A0402060406010301" pitchFamily="18" charset="77"/>
              </a:rPr>
              <a:t>Functionality of the LSTM classifiers</a:t>
            </a:r>
            <a:endParaRPr spc="5" dirty="0">
              <a:solidFill>
                <a:schemeClr val="bg1"/>
              </a:solidFill>
              <a:latin typeface="Castellar" panose="020A0402060406010301" pitchFamily="18" charset="77"/>
            </a:endParaRPr>
          </a:p>
        </p:txBody>
      </p:sp>
      <p:graphicFrame>
        <p:nvGraphicFramePr>
          <p:cNvPr id="6" name="object 3">
            <a:extLst>
              <a:ext uri="{FF2B5EF4-FFF2-40B4-BE49-F238E27FC236}">
                <a16:creationId xmlns:a16="http://schemas.microsoft.com/office/drawing/2014/main" id="{08EA32FF-7950-B89C-B1F5-AB6802C90D6E}"/>
              </a:ext>
            </a:extLst>
          </p:cNvPr>
          <p:cNvGraphicFramePr/>
          <p:nvPr>
            <p:extLst>
              <p:ext uri="{D42A27DB-BD31-4B8C-83A1-F6EECF244321}">
                <p14:modId xmlns:p14="http://schemas.microsoft.com/office/powerpoint/2010/main" val="1584300156"/>
              </p:ext>
            </p:extLst>
          </p:nvPr>
        </p:nvGraphicFramePr>
        <p:xfrm>
          <a:off x="464017" y="859625"/>
          <a:ext cx="10736580" cy="360643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2" name="TextBox 71">
            <a:extLst>
              <a:ext uri="{FF2B5EF4-FFF2-40B4-BE49-F238E27FC236}">
                <a16:creationId xmlns:a16="http://schemas.microsoft.com/office/drawing/2014/main" id="{FDD436FE-C5FF-D339-64A9-88C963C7B7C9}"/>
              </a:ext>
            </a:extLst>
          </p:cNvPr>
          <p:cNvSpPr txBox="1"/>
          <p:nvPr/>
        </p:nvSpPr>
        <p:spPr>
          <a:xfrm>
            <a:off x="464017" y="4486246"/>
            <a:ext cx="10736580" cy="1015663"/>
          </a:xfrm>
          <a:prstGeom prst="rect">
            <a:avLst/>
          </a:prstGeom>
          <a:noFill/>
        </p:spPr>
        <p:txBody>
          <a:bodyPr wrap="square">
            <a:spAutoFit/>
          </a:bodyPr>
          <a:lstStyle/>
          <a:p>
            <a:pPr algn="just"/>
            <a:r>
              <a:rPr lang="en-US" sz="2000" dirty="0">
                <a:solidFill>
                  <a:srgbClr val="FFFFFF"/>
                </a:solidFill>
                <a:effectLst/>
                <a:latin typeface="Times New Roman" panose="02020603050405020304" pitchFamily="18" charset="0"/>
                <a:cs typeface="Times New Roman" panose="02020603050405020304" pitchFamily="18" charset="0"/>
              </a:rPr>
              <a:t>This hierarchical architecture, helps to tackle the multi-class classification problem, by a divide and conquer based approach, where each LSTM in the tree, is trained using samples of the relevant classes. The idea for the hierarchical LSTM model was adopted from the paper. </a:t>
            </a:r>
            <a:endParaRPr lang="en-US" sz="2000" dirty="0">
              <a:effectLst/>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57200" y="497400"/>
            <a:ext cx="7543800" cy="952826"/>
          </a:xfrm>
          <a:prstGeom prst="rect">
            <a:avLst/>
          </a:prstGeom>
        </p:spPr>
        <p:txBody>
          <a:bodyPr spcFirstLastPara="1" vert="horz" wrap="square" lIns="0" tIns="16511" rIns="0" bIns="0" rtlCol="0" anchor="t" anchorCtr="0">
            <a:spAutoFit/>
          </a:bodyPr>
          <a:lstStyle/>
          <a:p>
            <a:pPr marL="12700">
              <a:spcBef>
                <a:spcPts val="131"/>
              </a:spcBef>
            </a:pPr>
            <a:r>
              <a:rPr sz="3000" spc="11" dirty="0">
                <a:latin typeface="Castellar" panose="020A0402060406010301" pitchFamily="18" charset="77"/>
              </a:rPr>
              <a:t>Architecture </a:t>
            </a:r>
            <a:r>
              <a:rPr sz="3000" spc="20" dirty="0">
                <a:latin typeface="Castellar" panose="020A0402060406010301" pitchFamily="18" charset="77"/>
              </a:rPr>
              <a:t>of </a:t>
            </a:r>
            <a:r>
              <a:rPr sz="3000" spc="5" dirty="0">
                <a:latin typeface="Castellar" panose="020A0402060406010301" pitchFamily="18" charset="77"/>
              </a:rPr>
              <a:t>the </a:t>
            </a:r>
            <a:r>
              <a:rPr sz="3000" spc="11" dirty="0">
                <a:latin typeface="Castellar" panose="020A0402060406010301" pitchFamily="18" charset="77"/>
              </a:rPr>
              <a:t>LSTM</a:t>
            </a:r>
            <a:r>
              <a:rPr sz="3000" spc="204" dirty="0">
                <a:latin typeface="Castellar" panose="020A0402060406010301" pitchFamily="18" charset="77"/>
              </a:rPr>
              <a:t> </a:t>
            </a:r>
            <a:r>
              <a:rPr sz="3000" spc="11" dirty="0">
                <a:latin typeface="Castellar" panose="020A0402060406010301" pitchFamily="18" charset="77"/>
              </a:rPr>
              <a:t>networks</a:t>
            </a:r>
          </a:p>
        </p:txBody>
      </p:sp>
      <p:graphicFrame>
        <p:nvGraphicFramePr>
          <p:cNvPr id="3" name="object 3"/>
          <p:cNvGraphicFramePr>
            <a:graphicFrameLocks noGrp="1"/>
          </p:cNvGraphicFramePr>
          <p:nvPr>
            <p:extLst>
              <p:ext uri="{D42A27DB-BD31-4B8C-83A1-F6EECF244321}">
                <p14:modId xmlns:p14="http://schemas.microsoft.com/office/powerpoint/2010/main" val="750501197"/>
              </p:ext>
            </p:extLst>
          </p:nvPr>
        </p:nvGraphicFramePr>
        <p:xfrm>
          <a:off x="1251333" y="1752600"/>
          <a:ext cx="8485505" cy="4172269"/>
        </p:xfrm>
        <a:graphic>
          <a:graphicData uri="http://schemas.openxmlformats.org/drawingml/2006/table">
            <a:tbl>
              <a:tblPr firstRow="1" bandRow="1">
                <a:tableStyleId>{2D5ABB26-0587-4C30-8999-92F81FD0307C}</a:tableStyleId>
              </a:tblPr>
              <a:tblGrid>
                <a:gridCol w="4258945">
                  <a:extLst>
                    <a:ext uri="{9D8B030D-6E8A-4147-A177-3AD203B41FA5}">
                      <a16:colId xmlns:a16="http://schemas.microsoft.com/office/drawing/2014/main" val="20000"/>
                    </a:ext>
                  </a:extLst>
                </a:gridCol>
                <a:gridCol w="4226560">
                  <a:extLst>
                    <a:ext uri="{9D8B030D-6E8A-4147-A177-3AD203B41FA5}">
                      <a16:colId xmlns:a16="http://schemas.microsoft.com/office/drawing/2014/main" val="20001"/>
                    </a:ext>
                  </a:extLst>
                </a:gridCol>
              </a:tblGrid>
              <a:tr h="1188720">
                <a:tc>
                  <a:txBody>
                    <a:bodyPr/>
                    <a:lstStyle/>
                    <a:p>
                      <a:pPr marL="92710" marR="21590">
                        <a:lnSpc>
                          <a:spcPct val="100000"/>
                        </a:lnSpc>
                        <a:spcBef>
                          <a:spcPts val="380"/>
                        </a:spcBef>
                      </a:pPr>
                      <a:r>
                        <a:rPr sz="2000" b="1" spc="-5" dirty="0">
                          <a:solidFill>
                            <a:schemeClr val="bg1"/>
                          </a:solidFill>
                          <a:latin typeface="Times New Roman" panose="02020603050405020304" pitchFamily="18" charset="0"/>
                          <a:cs typeface="Times New Roman" panose="02020603050405020304" pitchFamily="18" charset="0"/>
                        </a:rPr>
                        <a:t>Input</a:t>
                      </a:r>
                      <a:r>
                        <a:rPr sz="2000" b="1" spc="5" dirty="0">
                          <a:solidFill>
                            <a:schemeClr val="bg1"/>
                          </a:solidFill>
                          <a:latin typeface="Times New Roman" panose="02020603050405020304" pitchFamily="18" charset="0"/>
                          <a:cs typeface="Times New Roman" panose="02020603050405020304" pitchFamily="18" charset="0"/>
                        </a:rPr>
                        <a:t> </a:t>
                      </a:r>
                      <a:r>
                        <a:rPr sz="2000" b="1" dirty="0">
                          <a:solidFill>
                            <a:schemeClr val="bg1"/>
                          </a:solidFill>
                          <a:latin typeface="Times New Roman" panose="02020603050405020304" pitchFamily="18" charset="0"/>
                          <a:cs typeface="Times New Roman" panose="02020603050405020304" pitchFamily="18" charset="0"/>
                        </a:rPr>
                        <a:t>Layer</a:t>
                      </a:r>
                      <a:endParaRPr sz="2000" dirty="0">
                        <a:solidFill>
                          <a:schemeClr val="bg1"/>
                        </a:solidFill>
                        <a:latin typeface="Times New Roman" panose="02020603050405020304" pitchFamily="18" charset="0"/>
                        <a:cs typeface="Times New Roman" panose="02020603050405020304" pitchFamily="18" charset="0"/>
                      </a:endParaRPr>
                    </a:p>
                  </a:txBody>
                  <a:tcPr marL="0" marR="0" marT="48260" marB="0">
                    <a:lnL w="12700">
                      <a:solidFill>
                        <a:srgbClr val="45A4EC"/>
                      </a:solidFill>
                      <a:prstDash val="solid"/>
                    </a:lnL>
                    <a:lnR w="12700">
                      <a:solidFill>
                        <a:srgbClr val="45A4EC"/>
                      </a:solidFill>
                      <a:prstDash val="solid"/>
                    </a:lnR>
                    <a:lnT w="12700">
                      <a:solidFill>
                        <a:srgbClr val="45A4EC"/>
                      </a:solidFill>
                      <a:prstDash val="solid"/>
                    </a:lnT>
                    <a:lnB w="28575">
                      <a:solidFill>
                        <a:srgbClr val="45A4EC"/>
                      </a:solidFill>
                      <a:prstDash val="solid"/>
                    </a:lnB>
                    <a:noFill/>
                  </a:tcPr>
                </a:tc>
                <a:tc>
                  <a:txBody>
                    <a:bodyPr/>
                    <a:lstStyle/>
                    <a:p>
                      <a:pPr marL="95885">
                        <a:lnSpc>
                          <a:spcPts val="2130"/>
                        </a:lnSpc>
                        <a:spcBef>
                          <a:spcPts val="380"/>
                        </a:spcBef>
                      </a:pPr>
                      <a:r>
                        <a:rPr sz="2000" b="1" spc="-20">
                          <a:solidFill>
                            <a:schemeClr val="bg1"/>
                          </a:solidFill>
                          <a:latin typeface="Times New Roman" panose="02020603050405020304" pitchFamily="18" charset="0"/>
                          <a:cs typeface="Times New Roman" panose="02020603050405020304" pitchFamily="18" charset="0"/>
                        </a:rPr>
                        <a:t>20 </a:t>
                      </a:r>
                      <a:r>
                        <a:rPr sz="2000" b="1" spc="20">
                          <a:solidFill>
                            <a:schemeClr val="bg1"/>
                          </a:solidFill>
                          <a:latin typeface="Times New Roman" panose="02020603050405020304" pitchFamily="18" charset="0"/>
                          <a:cs typeface="Times New Roman" panose="02020603050405020304" pitchFamily="18" charset="0"/>
                        </a:rPr>
                        <a:t>MFCC, </a:t>
                      </a:r>
                      <a:r>
                        <a:rPr sz="2000" b="1" spc="-20">
                          <a:solidFill>
                            <a:schemeClr val="bg1"/>
                          </a:solidFill>
                          <a:latin typeface="Times New Roman" panose="02020603050405020304" pitchFamily="18" charset="0"/>
                          <a:cs typeface="Times New Roman" panose="02020603050405020304" pitchFamily="18" charset="0"/>
                        </a:rPr>
                        <a:t>12 </a:t>
                      </a:r>
                      <a:r>
                        <a:rPr sz="2000" b="1">
                          <a:solidFill>
                            <a:schemeClr val="bg1"/>
                          </a:solidFill>
                          <a:latin typeface="Times New Roman" panose="02020603050405020304" pitchFamily="18" charset="0"/>
                          <a:cs typeface="Times New Roman" panose="02020603050405020304" pitchFamily="18" charset="0"/>
                        </a:rPr>
                        <a:t>Chroma-STFT,</a:t>
                      </a:r>
                      <a:r>
                        <a:rPr sz="2000" b="1" spc="-100">
                          <a:solidFill>
                            <a:schemeClr val="bg1"/>
                          </a:solidFill>
                          <a:latin typeface="Times New Roman" panose="02020603050405020304" pitchFamily="18" charset="0"/>
                          <a:cs typeface="Times New Roman" panose="02020603050405020304" pitchFamily="18" charset="0"/>
                        </a:rPr>
                        <a:t> </a:t>
                      </a:r>
                      <a:r>
                        <a:rPr sz="2000" b="1">
                          <a:solidFill>
                            <a:schemeClr val="bg1"/>
                          </a:solidFill>
                          <a:latin typeface="Times New Roman" panose="02020603050405020304" pitchFamily="18" charset="0"/>
                          <a:cs typeface="Times New Roman" panose="02020603050405020304" pitchFamily="18" charset="0"/>
                        </a:rPr>
                        <a:t>1</a:t>
                      </a:r>
                      <a:endParaRPr sz="2000">
                        <a:solidFill>
                          <a:schemeClr val="bg1"/>
                        </a:solidFill>
                        <a:latin typeface="Times New Roman" panose="02020603050405020304" pitchFamily="18" charset="0"/>
                        <a:cs typeface="Times New Roman" panose="02020603050405020304" pitchFamily="18" charset="0"/>
                      </a:endParaRPr>
                    </a:p>
                    <a:p>
                      <a:pPr marL="95885" marR="248920">
                        <a:lnSpc>
                          <a:spcPts val="2180"/>
                        </a:lnSpc>
                        <a:spcBef>
                          <a:spcPts val="25"/>
                        </a:spcBef>
                      </a:pPr>
                      <a:r>
                        <a:rPr sz="2000" b="1" spc="-10">
                          <a:solidFill>
                            <a:schemeClr val="bg1"/>
                          </a:solidFill>
                          <a:latin typeface="Times New Roman" panose="02020603050405020304" pitchFamily="18" charset="0"/>
                          <a:cs typeface="Times New Roman" panose="02020603050405020304" pitchFamily="18" charset="0"/>
                        </a:rPr>
                        <a:t>Spectral </a:t>
                      </a:r>
                      <a:r>
                        <a:rPr sz="2000" b="1" spc="-5">
                          <a:solidFill>
                            <a:schemeClr val="bg1"/>
                          </a:solidFill>
                          <a:latin typeface="Times New Roman" panose="02020603050405020304" pitchFamily="18" charset="0"/>
                          <a:cs typeface="Times New Roman" panose="02020603050405020304" pitchFamily="18" charset="0"/>
                        </a:rPr>
                        <a:t>Centroid, </a:t>
                      </a:r>
                      <a:r>
                        <a:rPr sz="2000" b="1">
                          <a:solidFill>
                            <a:schemeClr val="bg1"/>
                          </a:solidFill>
                          <a:latin typeface="Times New Roman" panose="02020603050405020304" pitchFamily="18" charset="0"/>
                          <a:cs typeface="Times New Roman" panose="02020603050405020304" pitchFamily="18" charset="0"/>
                        </a:rPr>
                        <a:t>7 </a:t>
                      </a:r>
                      <a:r>
                        <a:rPr sz="2000" b="1" spc="-10">
                          <a:solidFill>
                            <a:schemeClr val="bg1"/>
                          </a:solidFill>
                          <a:latin typeface="Times New Roman" panose="02020603050405020304" pitchFamily="18" charset="0"/>
                          <a:cs typeface="Times New Roman" panose="02020603050405020304" pitchFamily="18" charset="0"/>
                        </a:rPr>
                        <a:t>Spectral  </a:t>
                      </a:r>
                      <a:r>
                        <a:rPr sz="2000" b="1">
                          <a:solidFill>
                            <a:schemeClr val="bg1"/>
                          </a:solidFill>
                          <a:latin typeface="Times New Roman" panose="02020603050405020304" pitchFamily="18" charset="0"/>
                          <a:cs typeface="Times New Roman" panose="02020603050405020304" pitchFamily="18" charset="0"/>
                        </a:rPr>
                        <a:t>Contrast, </a:t>
                      </a:r>
                      <a:r>
                        <a:rPr sz="2000" b="1" spc="-10">
                          <a:solidFill>
                            <a:schemeClr val="bg1"/>
                          </a:solidFill>
                          <a:latin typeface="Times New Roman" panose="02020603050405020304" pitchFamily="18" charset="0"/>
                          <a:cs typeface="Times New Roman" panose="02020603050405020304" pitchFamily="18" charset="0"/>
                        </a:rPr>
                        <a:t>total </a:t>
                      </a:r>
                      <a:r>
                        <a:rPr sz="2000" b="1" spc="-20">
                          <a:solidFill>
                            <a:schemeClr val="bg1"/>
                          </a:solidFill>
                          <a:latin typeface="Times New Roman" panose="02020603050405020304" pitchFamily="18" charset="0"/>
                          <a:cs typeface="Times New Roman" panose="02020603050405020304" pitchFamily="18" charset="0"/>
                        </a:rPr>
                        <a:t>40 </a:t>
                      </a:r>
                      <a:r>
                        <a:rPr sz="2000" b="1" spc="-10">
                          <a:solidFill>
                            <a:schemeClr val="bg1"/>
                          </a:solidFill>
                          <a:latin typeface="Times New Roman" panose="02020603050405020304" pitchFamily="18" charset="0"/>
                          <a:cs typeface="Times New Roman" panose="02020603050405020304" pitchFamily="18" charset="0"/>
                        </a:rPr>
                        <a:t>features obtained  </a:t>
                      </a:r>
                      <a:r>
                        <a:rPr sz="2000" b="1" spc="5">
                          <a:solidFill>
                            <a:schemeClr val="bg1"/>
                          </a:solidFill>
                          <a:latin typeface="Times New Roman" panose="02020603050405020304" pitchFamily="18" charset="0"/>
                          <a:cs typeface="Times New Roman" panose="02020603050405020304" pitchFamily="18" charset="0"/>
                        </a:rPr>
                        <a:t>as</a:t>
                      </a:r>
                      <a:r>
                        <a:rPr sz="2000" b="1" spc="-30">
                          <a:solidFill>
                            <a:schemeClr val="bg1"/>
                          </a:solidFill>
                          <a:latin typeface="Times New Roman" panose="02020603050405020304" pitchFamily="18" charset="0"/>
                          <a:cs typeface="Times New Roman" panose="02020603050405020304" pitchFamily="18" charset="0"/>
                        </a:rPr>
                        <a:t> </a:t>
                      </a:r>
                      <a:r>
                        <a:rPr sz="2000" b="1" spc="-10">
                          <a:solidFill>
                            <a:schemeClr val="bg1"/>
                          </a:solidFill>
                          <a:latin typeface="Times New Roman" panose="02020603050405020304" pitchFamily="18" charset="0"/>
                          <a:cs typeface="Times New Roman" panose="02020603050405020304" pitchFamily="18" charset="0"/>
                        </a:rPr>
                        <a:t>input</a:t>
                      </a:r>
                      <a:endParaRPr sz="2000">
                        <a:solidFill>
                          <a:schemeClr val="bg1"/>
                        </a:solidFill>
                        <a:latin typeface="Times New Roman" panose="02020603050405020304" pitchFamily="18" charset="0"/>
                        <a:cs typeface="Times New Roman" panose="02020603050405020304" pitchFamily="18" charset="0"/>
                      </a:endParaRPr>
                    </a:p>
                  </a:txBody>
                  <a:tcPr marL="0" marR="0" marT="48260" marB="0">
                    <a:lnL w="12700">
                      <a:solidFill>
                        <a:srgbClr val="45A4EC"/>
                      </a:solidFill>
                      <a:prstDash val="solid"/>
                    </a:lnL>
                    <a:lnR w="12700">
                      <a:solidFill>
                        <a:srgbClr val="45A4EC"/>
                      </a:solidFill>
                      <a:prstDash val="solid"/>
                    </a:lnR>
                    <a:lnT w="12700">
                      <a:solidFill>
                        <a:srgbClr val="45A4EC"/>
                      </a:solidFill>
                      <a:prstDash val="solid"/>
                    </a:lnT>
                    <a:lnB w="28575">
                      <a:solidFill>
                        <a:srgbClr val="45A4EC"/>
                      </a:solidFill>
                      <a:prstDash val="solid"/>
                    </a:lnB>
                    <a:noFill/>
                  </a:tcPr>
                </a:tc>
                <a:extLst>
                  <a:ext uri="{0D108BD9-81ED-4DB2-BD59-A6C34878D82A}">
                    <a16:rowId xmlns:a16="http://schemas.microsoft.com/office/drawing/2014/main" val="10000"/>
                  </a:ext>
                </a:extLst>
              </a:tr>
              <a:tr h="710819">
                <a:tc>
                  <a:txBody>
                    <a:bodyPr/>
                    <a:lstStyle/>
                    <a:p>
                      <a:pPr marL="92710" marR="21590">
                        <a:lnSpc>
                          <a:spcPct val="100000"/>
                        </a:lnSpc>
                        <a:spcBef>
                          <a:spcPts val="315"/>
                        </a:spcBef>
                      </a:pPr>
                      <a:r>
                        <a:rPr sz="2000">
                          <a:solidFill>
                            <a:schemeClr val="bg1"/>
                          </a:solidFill>
                          <a:latin typeface="Times New Roman" panose="02020603050405020304" pitchFamily="18" charset="0"/>
                          <a:cs typeface="Times New Roman" panose="02020603050405020304" pitchFamily="18" charset="0"/>
                        </a:rPr>
                        <a:t>Hidden Layer</a:t>
                      </a:r>
                      <a:r>
                        <a:rPr sz="2000" spc="-15">
                          <a:solidFill>
                            <a:schemeClr val="bg1"/>
                          </a:solidFill>
                          <a:latin typeface="Times New Roman" panose="02020603050405020304" pitchFamily="18" charset="0"/>
                          <a:cs typeface="Times New Roman" panose="02020603050405020304" pitchFamily="18" charset="0"/>
                        </a:rPr>
                        <a:t> </a:t>
                      </a:r>
                      <a:r>
                        <a:rPr sz="2000">
                          <a:solidFill>
                            <a:schemeClr val="bg1"/>
                          </a:solidFill>
                          <a:latin typeface="Times New Roman" panose="02020603050405020304" pitchFamily="18" charset="0"/>
                          <a:cs typeface="Times New Roman" panose="02020603050405020304" pitchFamily="18" charset="0"/>
                        </a:rPr>
                        <a:t>I</a:t>
                      </a:r>
                    </a:p>
                  </a:txBody>
                  <a:tcPr marL="0" marR="0" marT="40005" marB="0">
                    <a:lnL w="12700">
                      <a:solidFill>
                        <a:srgbClr val="45A4EC"/>
                      </a:solidFill>
                      <a:prstDash val="solid"/>
                    </a:lnL>
                    <a:lnR w="12700">
                      <a:solidFill>
                        <a:srgbClr val="45A4EC"/>
                      </a:solidFill>
                      <a:prstDash val="solid"/>
                    </a:lnR>
                    <a:lnT w="28575">
                      <a:solidFill>
                        <a:srgbClr val="45A4EC"/>
                      </a:solidFill>
                      <a:prstDash val="solid"/>
                    </a:lnT>
                    <a:lnB w="12700">
                      <a:solidFill>
                        <a:srgbClr val="45A4EC"/>
                      </a:solidFill>
                      <a:prstDash val="solid"/>
                    </a:lnB>
                    <a:noFill/>
                  </a:tcPr>
                </a:tc>
                <a:tc>
                  <a:txBody>
                    <a:bodyPr/>
                    <a:lstStyle/>
                    <a:p>
                      <a:pPr marL="95885">
                        <a:lnSpc>
                          <a:spcPct val="100000"/>
                        </a:lnSpc>
                        <a:spcBef>
                          <a:spcPts val="315"/>
                        </a:spcBef>
                      </a:pPr>
                      <a:r>
                        <a:rPr sz="2000" spc="-15">
                          <a:solidFill>
                            <a:schemeClr val="bg1"/>
                          </a:solidFill>
                          <a:latin typeface="Times New Roman" panose="02020603050405020304" pitchFamily="18" charset="0"/>
                          <a:cs typeface="Times New Roman" panose="02020603050405020304" pitchFamily="18" charset="0"/>
                        </a:rPr>
                        <a:t>64 </a:t>
                      </a:r>
                      <a:r>
                        <a:rPr sz="2000" spc="15">
                          <a:solidFill>
                            <a:schemeClr val="bg1"/>
                          </a:solidFill>
                          <a:latin typeface="Times New Roman" panose="02020603050405020304" pitchFamily="18" charset="0"/>
                          <a:cs typeface="Times New Roman" panose="02020603050405020304" pitchFamily="18" charset="0"/>
                        </a:rPr>
                        <a:t>LSTM</a:t>
                      </a:r>
                      <a:r>
                        <a:rPr sz="2000" spc="-45">
                          <a:solidFill>
                            <a:schemeClr val="bg1"/>
                          </a:solidFill>
                          <a:latin typeface="Times New Roman" panose="02020603050405020304" pitchFamily="18" charset="0"/>
                          <a:cs typeface="Times New Roman" panose="02020603050405020304" pitchFamily="18" charset="0"/>
                        </a:rPr>
                        <a:t> </a:t>
                      </a:r>
                      <a:r>
                        <a:rPr sz="2000" spc="25">
                          <a:solidFill>
                            <a:schemeClr val="bg1"/>
                          </a:solidFill>
                          <a:latin typeface="Times New Roman" panose="02020603050405020304" pitchFamily="18" charset="0"/>
                          <a:cs typeface="Times New Roman" panose="02020603050405020304" pitchFamily="18" charset="0"/>
                        </a:rPr>
                        <a:t>units</a:t>
                      </a:r>
                      <a:endParaRPr sz="2000">
                        <a:solidFill>
                          <a:schemeClr val="bg1"/>
                        </a:solidFill>
                        <a:latin typeface="Times New Roman" panose="02020603050405020304" pitchFamily="18" charset="0"/>
                        <a:cs typeface="Times New Roman" panose="02020603050405020304" pitchFamily="18" charset="0"/>
                      </a:endParaRPr>
                    </a:p>
                  </a:txBody>
                  <a:tcPr marL="0" marR="0" marT="40005" marB="0">
                    <a:lnL w="12700">
                      <a:solidFill>
                        <a:srgbClr val="45A4EC"/>
                      </a:solidFill>
                      <a:prstDash val="solid"/>
                    </a:lnL>
                    <a:lnR w="12700">
                      <a:solidFill>
                        <a:srgbClr val="45A4EC"/>
                      </a:solidFill>
                      <a:prstDash val="solid"/>
                    </a:lnR>
                    <a:lnT w="28575">
                      <a:solidFill>
                        <a:srgbClr val="45A4EC"/>
                      </a:solidFill>
                      <a:prstDash val="solid"/>
                    </a:lnT>
                    <a:lnB w="12700">
                      <a:solidFill>
                        <a:srgbClr val="45A4EC"/>
                      </a:solidFill>
                      <a:prstDash val="solid"/>
                    </a:lnB>
                    <a:noFill/>
                  </a:tcPr>
                </a:tc>
                <a:extLst>
                  <a:ext uri="{0D108BD9-81ED-4DB2-BD59-A6C34878D82A}">
                    <a16:rowId xmlns:a16="http://schemas.microsoft.com/office/drawing/2014/main" val="10001"/>
                  </a:ext>
                </a:extLst>
              </a:tr>
              <a:tr h="710947">
                <a:tc>
                  <a:txBody>
                    <a:bodyPr/>
                    <a:lstStyle/>
                    <a:p>
                      <a:pPr marL="92710">
                        <a:lnSpc>
                          <a:spcPct val="100000"/>
                        </a:lnSpc>
                        <a:spcBef>
                          <a:spcPts val="325"/>
                        </a:spcBef>
                        <a:tabLst>
                          <a:tab pos="2895600" algn="l"/>
                        </a:tabLst>
                      </a:pPr>
                      <a:r>
                        <a:rPr sz="2000">
                          <a:solidFill>
                            <a:schemeClr val="bg1"/>
                          </a:solidFill>
                          <a:latin typeface="Times New Roman" panose="02020603050405020304" pitchFamily="18" charset="0"/>
                          <a:cs typeface="Times New Roman" panose="02020603050405020304" pitchFamily="18" charset="0"/>
                        </a:rPr>
                        <a:t>Hidden</a:t>
                      </a:r>
                      <a:r>
                        <a:rPr sz="2000" spc="-20">
                          <a:solidFill>
                            <a:schemeClr val="bg1"/>
                          </a:solidFill>
                          <a:latin typeface="Times New Roman" panose="02020603050405020304" pitchFamily="18" charset="0"/>
                          <a:cs typeface="Times New Roman" panose="02020603050405020304" pitchFamily="18" charset="0"/>
                        </a:rPr>
                        <a:t> </a:t>
                      </a:r>
                      <a:r>
                        <a:rPr sz="2000">
                          <a:solidFill>
                            <a:schemeClr val="bg1"/>
                          </a:solidFill>
                          <a:latin typeface="Times New Roman" panose="02020603050405020304" pitchFamily="18" charset="0"/>
                          <a:cs typeface="Times New Roman" panose="02020603050405020304" pitchFamily="18" charset="0"/>
                        </a:rPr>
                        <a:t>Layer</a:t>
                      </a:r>
                      <a:r>
                        <a:rPr sz="2000" spc="15">
                          <a:solidFill>
                            <a:schemeClr val="bg1"/>
                          </a:solidFill>
                          <a:latin typeface="Times New Roman" panose="02020603050405020304" pitchFamily="18" charset="0"/>
                          <a:cs typeface="Times New Roman" panose="02020603050405020304" pitchFamily="18" charset="0"/>
                        </a:rPr>
                        <a:t> </a:t>
                      </a:r>
                      <a:r>
                        <a:rPr sz="2000" spc="20">
                          <a:solidFill>
                            <a:schemeClr val="bg1"/>
                          </a:solidFill>
                          <a:latin typeface="Times New Roman" panose="02020603050405020304" pitchFamily="18" charset="0"/>
                          <a:cs typeface="Times New Roman" panose="02020603050405020304" pitchFamily="18" charset="0"/>
                        </a:rPr>
                        <a:t>II</a:t>
                      </a:r>
                      <a:endParaRPr sz="2000" baseline="38580">
                        <a:solidFill>
                          <a:schemeClr val="bg1"/>
                        </a:solidFill>
                        <a:latin typeface="Times New Roman" panose="02020603050405020304" pitchFamily="18" charset="0"/>
                        <a:cs typeface="Times New Roman" panose="02020603050405020304" pitchFamily="18" charset="0"/>
                      </a:endParaRPr>
                    </a:p>
                  </a:txBody>
                  <a:tcPr marL="0" marR="0" marT="41275" marB="0">
                    <a:lnL w="12700">
                      <a:solidFill>
                        <a:srgbClr val="45A4EC"/>
                      </a:solidFill>
                      <a:prstDash val="solid"/>
                    </a:lnL>
                    <a:lnR w="12700">
                      <a:solidFill>
                        <a:srgbClr val="45A4EC"/>
                      </a:solidFill>
                      <a:prstDash val="solid"/>
                    </a:lnR>
                    <a:lnT w="12700">
                      <a:solidFill>
                        <a:srgbClr val="45A4EC"/>
                      </a:solidFill>
                      <a:prstDash val="solid"/>
                    </a:lnT>
                    <a:lnB w="12700">
                      <a:solidFill>
                        <a:srgbClr val="45A4EC"/>
                      </a:solidFill>
                      <a:prstDash val="solid"/>
                    </a:lnB>
                    <a:noFill/>
                  </a:tcPr>
                </a:tc>
                <a:tc>
                  <a:txBody>
                    <a:bodyPr/>
                    <a:lstStyle/>
                    <a:p>
                      <a:pPr marL="92710">
                        <a:lnSpc>
                          <a:spcPts val="780"/>
                        </a:lnSpc>
                      </a:pPr>
                      <a:endParaRPr sz="2000">
                        <a:solidFill>
                          <a:schemeClr val="bg1"/>
                        </a:solidFill>
                        <a:latin typeface="Times New Roman" panose="02020603050405020304" pitchFamily="18" charset="0"/>
                        <a:cs typeface="Times New Roman" panose="02020603050405020304" pitchFamily="18" charset="0"/>
                      </a:endParaRPr>
                    </a:p>
                    <a:p>
                      <a:pPr marL="95885">
                        <a:lnSpc>
                          <a:spcPts val="1705"/>
                        </a:lnSpc>
                      </a:pPr>
                      <a:r>
                        <a:rPr sz="2000" spc="-15">
                          <a:solidFill>
                            <a:schemeClr val="bg1"/>
                          </a:solidFill>
                          <a:latin typeface="Times New Roman" panose="02020603050405020304" pitchFamily="18" charset="0"/>
                          <a:cs typeface="Times New Roman" panose="02020603050405020304" pitchFamily="18" charset="0"/>
                        </a:rPr>
                        <a:t>32 </a:t>
                      </a:r>
                      <a:r>
                        <a:rPr sz="2000" spc="15">
                          <a:solidFill>
                            <a:schemeClr val="bg1"/>
                          </a:solidFill>
                          <a:latin typeface="Times New Roman" panose="02020603050405020304" pitchFamily="18" charset="0"/>
                          <a:cs typeface="Times New Roman" panose="02020603050405020304" pitchFamily="18" charset="0"/>
                        </a:rPr>
                        <a:t>LSTM</a:t>
                      </a:r>
                      <a:r>
                        <a:rPr sz="2000" spc="-45">
                          <a:solidFill>
                            <a:schemeClr val="bg1"/>
                          </a:solidFill>
                          <a:latin typeface="Times New Roman" panose="02020603050405020304" pitchFamily="18" charset="0"/>
                          <a:cs typeface="Times New Roman" panose="02020603050405020304" pitchFamily="18" charset="0"/>
                        </a:rPr>
                        <a:t> </a:t>
                      </a:r>
                      <a:r>
                        <a:rPr sz="2000" spc="25">
                          <a:solidFill>
                            <a:schemeClr val="bg1"/>
                          </a:solidFill>
                          <a:latin typeface="Times New Roman" panose="02020603050405020304" pitchFamily="18" charset="0"/>
                          <a:cs typeface="Times New Roman" panose="02020603050405020304" pitchFamily="18" charset="0"/>
                        </a:rPr>
                        <a:t>units</a:t>
                      </a:r>
                      <a:endParaRPr sz="2000">
                        <a:solidFill>
                          <a:schemeClr val="bg1"/>
                        </a:solidFill>
                        <a:latin typeface="Times New Roman" panose="02020603050405020304" pitchFamily="18" charset="0"/>
                        <a:cs typeface="Times New Roman" panose="02020603050405020304" pitchFamily="18" charset="0"/>
                      </a:endParaRPr>
                    </a:p>
                  </a:txBody>
                  <a:tcPr marL="0" marR="0" marT="0" marB="0">
                    <a:lnL w="12700">
                      <a:solidFill>
                        <a:srgbClr val="45A4EC"/>
                      </a:solidFill>
                      <a:prstDash val="solid"/>
                    </a:lnL>
                    <a:lnR w="12700">
                      <a:solidFill>
                        <a:srgbClr val="45A4EC"/>
                      </a:solidFill>
                      <a:prstDash val="solid"/>
                    </a:lnR>
                    <a:lnT w="12700">
                      <a:solidFill>
                        <a:srgbClr val="45A4EC"/>
                      </a:solidFill>
                      <a:prstDash val="solid"/>
                    </a:lnT>
                    <a:lnB w="12700">
                      <a:solidFill>
                        <a:srgbClr val="45A4EC"/>
                      </a:solidFill>
                      <a:prstDash val="solid"/>
                    </a:lnB>
                    <a:noFill/>
                  </a:tcPr>
                </a:tc>
                <a:extLst>
                  <a:ext uri="{0D108BD9-81ED-4DB2-BD59-A6C34878D82A}">
                    <a16:rowId xmlns:a16="http://schemas.microsoft.com/office/drawing/2014/main" val="10002"/>
                  </a:ext>
                </a:extLst>
              </a:tr>
              <a:tr h="1467571">
                <a:tc>
                  <a:txBody>
                    <a:bodyPr/>
                    <a:lstStyle/>
                    <a:p>
                      <a:pPr marL="92710" marR="21590">
                        <a:lnSpc>
                          <a:spcPct val="100000"/>
                        </a:lnSpc>
                        <a:spcBef>
                          <a:spcPts val="330"/>
                        </a:spcBef>
                      </a:pPr>
                      <a:r>
                        <a:rPr sz="2000" spc="5" dirty="0">
                          <a:solidFill>
                            <a:schemeClr val="bg1"/>
                          </a:solidFill>
                          <a:latin typeface="Times New Roman" panose="02020603050405020304" pitchFamily="18" charset="0"/>
                          <a:cs typeface="Times New Roman" panose="02020603050405020304" pitchFamily="18" charset="0"/>
                        </a:rPr>
                        <a:t>Output</a:t>
                      </a:r>
                      <a:r>
                        <a:rPr sz="2000" spc="-60" dirty="0">
                          <a:solidFill>
                            <a:schemeClr val="bg1"/>
                          </a:solidFill>
                          <a:latin typeface="Times New Roman" panose="02020603050405020304" pitchFamily="18" charset="0"/>
                          <a:cs typeface="Times New Roman" panose="02020603050405020304" pitchFamily="18" charset="0"/>
                        </a:rPr>
                        <a:t> </a:t>
                      </a:r>
                      <a:r>
                        <a:rPr sz="2000" dirty="0">
                          <a:solidFill>
                            <a:schemeClr val="bg1"/>
                          </a:solidFill>
                          <a:latin typeface="Times New Roman" panose="02020603050405020304" pitchFamily="18" charset="0"/>
                          <a:cs typeface="Times New Roman" panose="02020603050405020304" pitchFamily="18" charset="0"/>
                        </a:rPr>
                        <a:t>Layer</a:t>
                      </a:r>
                    </a:p>
                  </a:txBody>
                  <a:tcPr marL="0" marR="0" marT="41911" marB="0">
                    <a:lnL w="12700">
                      <a:solidFill>
                        <a:srgbClr val="45A4EC"/>
                      </a:solidFill>
                      <a:prstDash val="solid"/>
                    </a:lnL>
                    <a:lnR w="12700">
                      <a:solidFill>
                        <a:srgbClr val="45A4EC"/>
                      </a:solidFill>
                      <a:prstDash val="solid"/>
                    </a:lnR>
                    <a:lnT w="12700">
                      <a:solidFill>
                        <a:srgbClr val="45A4EC"/>
                      </a:solidFill>
                      <a:prstDash val="solid"/>
                    </a:lnT>
                    <a:lnB w="12700">
                      <a:solidFill>
                        <a:srgbClr val="45A4EC"/>
                      </a:solidFill>
                      <a:prstDash val="solid"/>
                    </a:lnB>
                    <a:noFill/>
                  </a:tcPr>
                </a:tc>
                <a:tc>
                  <a:txBody>
                    <a:bodyPr/>
                    <a:lstStyle/>
                    <a:p>
                      <a:pPr marL="95885" marR="226060">
                        <a:lnSpc>
                          <a:spcPct val="100800"/>
                        </a:lnSpc>
                        <a:spcBef>
                          <a:spcPts val="315"/>
                        </a:spcBef>
                      </a:pPr>
                      <a:r>
                        <a:rPr sz="2000" spc="25" dirty="0">
                          <a:solidFill>
                            <a:schemeClr val="bg1"/>
                          </a:solidFill>
                          <a:latin typeface="Times New Roman" panose="02020603050405020304" pitchFamily="18" charset="0"/>
                          <a:cs typeface="Times New Roman" panose="02020603050405020304" pitchFamily="18" charset="0"/>
                        </a:rPr>
                        <a:t>Number</a:t>
                      </a:r>
                      <a:r>
                        <a:rPr sz="2000" spc="-150" dirty="0">
                          <a:solidFill>
                            <a:schemeClr val="bg1"/>
                          </a:solidFill>
                          <a:latin typeface="Times New Roman" panose="02020603050405020304" pitchFamily="18" charset="0"/>
                          <a:cs typeface="Times New Roman" panose="02020603050405020304" pitchFamily="18" charset="0"/>
                        </a:rPr>
                        <a:t> </a:t>
                      </a:r>
                      <a:r>
                        <a:rPr sz="2000" spc="10" dirty="0">
                          <a:solidFill>
                            <a:schemeClr val="bg1"/>
                          </a:solidFill>
                          <a:latin typeface="Times New Roman" panose="02020603050405020304" pitchFamily="18" charset="0"/>
                          <a:cs typeface="Times New Roman" panose="02020603050405020304" pitchFamily="18" charset="0"/>
                        </a:rPr>
                        <a:t>of</a:t>
                      </a:r>
                      <a:r>
                        <a:rPr sz="2000" spc="-20" dirty="0">
                          <a:solidFill>
                            <a:schemeClr val="bg1"/>
                          </a:solidFill>
                          <a:latin typeface="Times New Roman" panose="02020603050405020304" pitchFamily="18" charset="0"/>
                          <a:cs typeface="Times New Roman" panose="02020603050405020304" pitchFamily="18" charset="0"/>
                        </a:rPr>
                        <a:t> </a:t>
                      </a:r>
                      <a:r>
                        <a:rPr sz="2000" spc="25" dirty="0">
                          <a:solidFill>
                            <a:schemeClr val="bg1"/>
                          </a:solidFill>
                          <a:latin typeface="Times New Roman" panose="02020603050405020304" pitchFamily="18" charset="0"/>
                          <a:cs typeface="Times New Roman" panose="02020603050405020304" pitchFamily="18" charset="0"/>
                        </a:rPr>
                        <a:t>units</a:t>
                      </a:r>
                      <a:r>
                        <a:rPr sz="2000" spc="-155" dirty="0">
                          <a:solidFill>
                            <a:schemeClr val="bg1"/>
                          </a:solidFill>
                          <a:latin typeface="Times New Roman" panose="02020603050405020304" pitchFamily="18" charset="0"/>
                          <a:cs typeface="Times New Roman" panose="02020603050405020304" pitchFamily="18" charset="0"/>
                        </a:rPr>
                        <a:t> </a:t>
                      </a:r>
                      <a:r>
                        <a:rPr sz="2000" spc="-5" dirty="0">
                          <a:solidFill>
                            <a:schemeClr val="bg1"/>
                          </a:solidFill>
                          <a:latin typeface="Times New Roman" panose="02020603050405020304" pitchFamily="18" charset="0"/>
                          <a:cs typeface="Times New Roman" panose="02020603050405020304" pitchFamily="18" charset="0"/>
                        </a:rPr>
                        <a:t>depends </a:t>
                      </a:r>
                      <a:r>
                        <a:rPr sz="2000" spc="10" dirty="0">
                          <a:solidFill>
                            <a:schemeClr val="bg1"/>
                          </a:solidFill>
                          <a:latin typeface="Times New Roman" panose="02020603050405020304" pitchFamily="18" charset="0"/>
                          <a:cs typeface="Times New Roman" panose="02020603050405020304" pitchFamily="18" charset="0"/>
                        </a:rPr>
                        <a:t>on</a:t>
                      </a:r>
                      <a:r>
                        <a:rPr sz="2000" spc="-35" dirty="0">
                          <a:solidFill>
                            <a:schemeClr val="bg1"/>
                          </a:solidFill>
                          <a:latin typeface="Times New Roman" panose="02020603050405020304" pitchFamily="18" charset="0"/>
                          <a:cs typeface="Times New Roman" panose="02020603050405020304" pitchFamily="18" charset="0"/>
                        </a:rPr>
                        <a:t> </a:t>
                      </a:r>
                      <a:r>
                        <a:rPr sz="2000" spc="25" dirty="0">
                          <a:solidFill>
                            <a:schemeClr val="bg1"/>
                          </a:solidFill>
                          <a:latin typeface="Times New Roman" panose="02020603050405020304" pitchFamily="18" charset="0"/>
                          <a:cs typeface="Times New Roman" panose="02020603050405020304" pitchFamily="18" charset="0"/>
                        </a:rPr>
                        <a:t>which  </a:t>
                      </a:r>
                      <a:r>
                        <a:rPr sz="2000" spc="5" dirty="0">
                          <a:solidFill>
                            <a:schemeClr val="bg1"/>
                          </a:solidFill>
                          <a:latin typeface="Times New Roman" panose="02020603050405020304" pitchFamily="18" charset="0"/>
                          <a:cs typeface="Times New Roman" panose="02020603050405020304" pitchFamily="18" charset="0"/>
                        </a:rPr>
                        <a:t>the </a:t>
                      </a:r>
                      <a:r>
                        <a:rPr sz="2000" spc="25" dirty="0">
                          <a:solidFill>
                            <a:schemeClr val="bg1"/>
                          </a:solidFill>
                          <a:latin typeface="Times New Roman" panose="02020603050405020304" pitchFamily="18" charset="0"/>
                          <a:cs typeface="Times New Roman" panose="02020603050405020304" pitchFamily="18" charset="0"/>
                        </a:rPr>
                        <a:t>number </a:t>
                      </a:r>
                      <a:r>
                        <a:rPr sz="2000" spc="10" dirty="0">
                          <a:solidFill>
                            <a:schemeClr val="bg1"/>
                          </a:solidFill>
                          <a:latin typeface="Times New Roman" panose="02020603050405020304" pitchFamily="18" charset="0"/>
                          <a:cs typeface="Times New Roman" panose="02020603050405020304" pitchFamily="18" charset="0"/>
                        </a:rPr>
                        <a:t>of fan-out </a:t>
                      </a:r>
                      <a:r>
                        <a:rPr sz="2000" spc="25" dirty="0">
                          <a:solidFill>
                            <a:schemeClr val="bg1"/>
                          </a:solidFill>
                          <a:latin typeface="Times New Roman" panose="02020603050405020304" pitchFamily="18" charset="0"/>
                          <a:cs typeface="Times New Roman" panose="02020603050405020304" pitchFamily="18" charset="0"/>
                        </a:rPr>
                        <a:t>results. </a:t>
                      </a:r>
                      <a:r>
                        <a:rPr sz="2000" spc="15" dirty="0">
                          <a:solidFill>
                            <a:schemeClr val="bg1"/>
                          </a:solidFill>
                          <a:latin typeface="Times New Roman" panose="02020603050405020304" pitchFamily="18" charset="0"/>
                          <a:cs typeface="Times New Roman" panose="02020603050405020304" pitchFamily="18" charset="0"/>
                        </a:rPr>
                        <a:t>for  </a:t>
                      </a:r>
                      <a:r>
                        <a:rPr sz="2000" spc="25" dirty="0">
                          <a:solidFill>
                            <a:schemeClr val="bg1"/>
                          </a:solidFill>
                          <a:latin typeface="Times New Roman" panose="02020603050405020304" pitchFamily="18" charset="0"/>
                          <a:cs typeface="Times New Roman" panose="02020603050405020304" pitchFamily="18" charset="0"/>
                        </a:rPr>
                        <a:t>example, </a:t>
                      </a:r>
                      <a:r>
                        <a:rPr sz="2000" spc="15" dirty="0">
                          <a:solidFill>
                            <a:schemeClr val="bg1"/>
                          </a:solidFill>
                          <a:latin typeface="Times New Roman" panose="02020603050405020304" pitchFamily="18" charset="0"/>
                          <a:cs typeface="Times New Roman" panose="02020603050405020304" pitchFamily="18" charset="0"/>
                        </a:rPr>
                        <a:t>LSTM </a:t>
                      </a:r>
                      <a:r>
                        <a:rPr sz="2000" spc="-20" dirty="0">
                          <a:solidFill>
                            <a:schemeClr val="bg1"/>
                          </a:solidFill>
                          <a:latin typeface="Times New Roman" panose="02020603050405020304" pitchFamily="18" charset="0"/>
                          <a:cs typeface="Times New Roman" panose="02020603050405020304" pitchFamily="18" charset="0"/>
                        </a:rPr>
                        <a:t>3a, </a:t>
                      </a:r>
                      <a:r>
                        <a:rPr sz="2000" spc="40" dirty="0">
                          <a:solidFill>
                            <a:schemeClr val="bg1"/>
                          </a:solidFill>
                          <a:latin typeface="Times New Roman" panose="02020603050405020304" pitchFamily="18" charset="0"/>
                          <a:cs typeface="Times New Roman" panose="02020603050405020304" pitchFamily="18" charset="0"/>
                        </a:rPr>
                        <a:t>will </a:t>
                      </a:r>
                      <a:r>
                        <a:rPr sz="2000" spc="30" dirty="0">
                          <a:solidFill>
                            <a:schemeClr val="bg1"/>
                          </a:solidFill>
                          <a:latin typeface="Times New Roman" panose="02020603050405020304" pitchFamily="18" charset="0"/>
                          <a:cs typeface="Times New Roman" panose="02020603050405020304" pitchFamily="18" charset="0"/>
                        </a:rPr>
                        <a:t>have </a:t>
                      </a:r>
                      <a:r>
                        <a:rPr sz="2000" dirty="0">
                          <a:solidFill>
                            <a:schemeClr val="bg1"/>
                          </a:solidFill>
                          <a:latin typeface="Times New Roman" panose="02020603050405020304" pitchFamily="18" charset="0"/>
                          <a:cs typeface="Times New Roman" panose="02020603050405020304" pitchFamily="18" charset="0"/>
                        </a:rPr>
                        <a:t>3  </a:t>
                      </a:r>
                      <a:r>
                        <a:rPr sz="2000" spc="25" dirty="0" err="1">
                          <a:solidFill>
                            <a:schemeClr val="bg1"/>
                          </a:solidFill>
                          <a:latin typeface="Times New Roman" panose="02020603050405020304" pitchFamily="18" charset="0"/>
                          <a:cs typeface="Times New Roman" panose="02020603050405020304" pitchFamily="18" charset="0"/>
                        </a:rPr>
                        <a:t>softmax</a:t>
                      </a:r>
                      <a:r>
                        <a:rPr sz="2000" spc="25" dirty="0">
                          <a:solidFill>
                            <a:schemeClr val="bg1"/>
                          </a:solidFill>
                          <a:latin typeface="Times New Roman" panose="02020603050405020304" pitchFamily="18" charset="0"/>
                          <a:cs typeface="Times New Roman" panose="02020603050405020304" pitchFamily="18" charset="0"/>
                        </a:rPr>
                        <a:t> units </a:t>
                      </a:r>
                      <a:r>
                        <a:rPr sz="2000" spc="5" dirty="0">
                          <a:solidFill>
                            <a:schemeClr val="bg1"/>
                          </a:solidFill>
                          <a:latin typeface="Times New Roman" panose="02020603050405020304" pitchFamily="18" charset="0"/>
                          <a:cs typeface="Times New Roman" panose="02020603050405020304" pitchFamily="18" charset="0"/>
                        </a:rPr>
                        <a:t>whereas </a:t>
                      </a:r>
                      <a:r>
                        <a:rPr sz="2000" spc="25" dirty="0">
                          <a:solidFill>
                            <a:schemeClr val="bg1"/>
                          </a:solidFill>
                          <a:latin typeface="Times New Roman" panose="02020603050405020304" pitchFamily="18" charset="0"/>
                          <a:cs typeface="Times New Roman" panose="02020603050405020304" pitchFamily="18" charset="0"/>
                        </a:rPr>
                        <a:t>LSTM1 </a:t>
                      </a:r>
                      <a:r>
                        <a:rPr sz="2000" spc="40" dirty="0">
                          <a:solidFill>
                            <a:schemeClr val="bg1"/>
                          </a:solidFill>
                          <a:latin typeface="Times New Roman" panose="02020603050405020304" pitchFamily="18" charset="0"/>
                          <a:cs typeface="Times New Roman" panose="02020603050405020304" pitchFamily="18" charset="0"/>
                        </a:rPr>
                        <a:t>will  </a:t>
                      </a:r>
                      <a:r>
                        <a:rPr sz="2000" spc="30" dirty="0">
                          <a:solidFill>
                            <a:schemeClr val="bg1"/>
                          </a:solidFill>
                          <a:latin typeface="Times New Roman" panose="02020603050405020304" pitchFamily="18" charset="0"/>
                          <a:cs typeface="Times New Roman" panose="02020603050405020304" pitchFamily="18" charset="0"/>
                        </a:rPr>
                        <a:t>have </a:t>
                      </a:r>
                      <a:r>
                        <a:rPr sz="2000" dirty="0">
                          <a:solidFill>
                            <a:schemeClr val="bg1"/>
                          </a:solidFill>
                          <a:latin typeface="Times New Roman" panose="02020603050405020304" pitchFamily="18" charset="0"/>
                          <a:cs typeface="Times New Roman" panose="02020603050405020304" pitchFamily="18" charset="0"/>
                        </a:rPr>
                        <a:t>2 </a:t>
                      </a:r>
                      <a:r>
                        <a:rPr sz="2000" spc="25" dirty="0" err="1">
                          <a:solidFill>
                            <a:schemeClr val="bg1"/>
                          </a:solidFill>
                          <a:latin typeface="Times New Roman" panose="02020603050405020304" pitchFamily="18" charset="0"/>
                          <a:cs typeface="Times New Roman" panose="02020603050405020304" pitchFamily="18" charset="0"/>
                        </a:rPr>
                        <a:t>softmax</a:t>
                      </a:r>
                      <a:r>
                        <a:rPr sz="2000" spc="-300" dirty="0">
                          <a:solidFill>
                            <a:schemeClr val="bg1"/>
                          </a:solidFill>
                          <a:latin typeface="Times New Roman" panose="02020603050405020304" pitchFamily="18" charset="0"/>
                          <a:cs typeface="Times New Roman" panose="02020603050405020304" pitchFamily="18" charset="0"/>
                        </a:rPr>
                        <a:t> </a:t>
                      </a:r>
                      <a:r>
                        <a:rPr sz="2000" spc="25" dirty="0">
                          <a:solidFill>
                            <a:schemeClr val="bg1"/>
                          </a:solidFill>
                          <a:latin typeface="Times New Roman" panose="02020603050405020304" pitchFamily="18" charset="0"/>
                          <a:cs typeface="Times New Roman" panose="02020603050405020304" pitchFamily="18" charset="0"/>
                        </a:rPr>
                        <a:t>units.</a:t>
                      </a:r>
                      <a:endParaRPr sz="2000" dirty="0">
                        <a:solidFill>
                          <a:schemeClr val="bg1"/>
                        </a:solidFill>
                        <a:latin typeface="Times New Roman" panose="02020603050405020304" pitchFamily="18" charset="0"/>
                        <a:cs typeface="Times New Roman" panose="02020603050405020304" pitchFamily="18" charset="0"/>
                      </a:endParaRPr>
                    </a:p>
                  </a:txBody>
                  <a:tcPr marL="0" marR="0" marT="40005" marB="0">
                    <a:lnL w="12700">
                      <a:solidFill>
                        <a:srgbClr val="45A4EC"/>
                      </a:solidFill>
                      <a:prstDash val="solid"/>
                    </a:lnL>
                    <a:lnR w="12700">
                      <a:solidFill>
                        <a:srgbClr val="45A4EC"/>
                      </a:solidFill>
                      <a:prstDash val="solid"/>
                    </a:lnR>
                    <a:lnT w="12700">
                      <a:solidFill>
                        <a:srgbClr val="45A4EC"/>
                      </a:solidFill>
                      <a:prstDash val="solid"/>
                    </a:lnT>
                    <a:lnB w="12700">
                      <a:solidFill>
                        <a:srgbClr val="45A4EC"/>
                      </a:solidFill>
                      <a:prstDash val="solid"/>
                    </a:lnB>
                    <a:noFill/>
                  </a:tcPr>
                </a:tc>
                <a:extLst>
                  <a:ext uri="{0D108BD9-81ED-4DB2-BD59-A6C34878D82A}">
                    <a16:rowId xmlns:a16="http://schemas.microsoft.com/office/drawing/2014/main" val="10003"/>
                  </a:ext>
                </a:extLst>
              </a:tr>
            </a:tbl>
          </a:graphicData>
        </a:graphic>
      </p:graphicFrame>
      <p:sp>
        <p:nvSpPr>
          <p:cNvPr id="4" name="object 4"/>
          <p:cNvSpPr txBox="1"/>
          <p:nvPr/>
        </p:nvSpPr>
        <p:spPr>
          <a:xfrm>
            <a:off x="3680142" y="5944830"/>
            <a:ext cx="4831715" cy="320601"/>
          </a:xfrm>
          <a:prstGeom prst="rect">
            <a:avLst/>
          </a:prstGeom>
        </p:spPr>
        <p:txBody>
          <a:bodyPr vert="horz" wrap="square" lIns="0" tIns="12700" rIns="0" bIns="0" rtlCol="0">
            <a:spAutoFit/>
          </a:bodyPr>
          <a:lstStyle/>
          <a:p>
            <a:pPr marL="12700" algn="just">
              <a:spcBef>
                <a:spcPts val="100"/>
              </a:spcBef>
            </a:pPr>
            <a:r>
              <a:rPr sz="2000" spc="-5" dirty="0">
                <a:solidFill>
                  <a:srgbClr val="DAECFA"/>
                </a:solidFill>
                <a:latin typeface="Times New Roman" panose="02020603050405020304" pitchFamily="18" charset="0"/>
                <a:cs typeface="Times New Roman" panose="02020603050405020304" pitchFamily="18" charset="0"/>
              </a:rPr>
              <a:t>Library</a:t>
            </a:r>
            <a:r>
              <a:rPr sz="2000" spc="-45" dirty="0">
                <a:solidFill>
                  <a:srgbClr val="DAECFA"/>
                </a:solidFill>
                <a:latin typeface="Times New Roman" panose="02020603050405020304" pitchFamily="18" charset="0"/>
                <a:cs typeface="Times New Roman" panose="02020603050405020304" pitchFamily="18" charset="0"/>
              </a:rPr>
              <a:t> </a:t>
            </a:r>
            <a:r>
              <a:rPr sz="2000" spc="20" dirty="0">
                <a:solidFill>
                  <a:srgbClr val="DAECFA"/>
                </a:solidFill>
                <a:latin typeface="Times New Roman" panose="02020603050405020304" pitchFamily="18" charset="0"/>
                <a:cs typeface="Times New Roman" panose="02020603050405020304" pitchFamily="18" charset="0"/>
              </a:rPr>
              <a:t>Used</a:t>
            </a:r>
            <a:r>
              <a:rPr sz="2000" spc="-85" dirty="0">
                <a:solidFill>
                  <a:srgbClr val="DAECFA"/>
                </a:solidFill>
                <a:latin typeface="Times New Roman" panose="02020603050405020304" pitchFamily="18" charset="0"/>
                <a:cs typeface="Times New Roman" panose="02020603050405020304" pitchFamily="18" charset="0"/>
              </a:rPr>
              <a:t> </a:t>
            </a:r>
            <a:r>
              <a:rPr sz="2000" spc="15" dirty="0">
                <a:solidFill>
                  <a:srgbClr val="DAECFA"/>
                </a:solidFill>
                <a:latin typeface="Times New Roman" panose="02020603050405020304" pitchFamily="18" charset="0"/>
                <a:cs typeface="Times New Roman" panose="02020603050405020304" pitchFamily="18" charset="0"/>
              </a:rPr>
              <a:t>for</a:t>
            </a:r>
            <a:r>
              <a:rPr sz="2000" spc="-71" dirty="0">
                <a:solidFill>
                  <a:srgbClr val="DAECFA"/>
                </a:solidFill>
                <a:latin typeface="Times New Roman" panose="02020603050405020304" pitchFamily="18" charset="0"/>
                <a:cs typeface="Times New Roman" panose="02020603050405020304" pitchFamily="18" charset="0"/>
              </a:rPr>
              <a:t> </a:t>
            </a:r>
            <a:r>
              <a:rPr sz="2000" spc="11" dirty="0">
                <a:solidFill>
                  <a:srgbClr val="DAECFA"/>
                </a:solidFill>
                <a:latin typeface="Times New Roman" panose="02020603050405020304" pitchFamily="18" charset="0"/>
                <a:cs typeface="Times New Roman" panose="02020603050405020304" pitchFamily="18" charset="0"/>
              </a:rPr>
              <a:t>implementation:</a:t>
            </a:r>
            <a:r>
              <a:rPr sz="2000" spc="-175" dirty="0">
                <a:solidFill>
                  <a:srgbClr val="DAECFA"/>
                </a:solidFill>
                <a:latin typeface="Times New Roman" panose="02020603050405020304" pitchFamily="18" charset="0"/>
                <a:cs typeface="Times New Roman" panose="02020603050405020304" pitchFamily="18" charset="0"/>
              </a:rPr>
              <a:t> </a:t>
            </a:r>
            <a:r>
              <a:rPr sz="2000" spc="11" dirty="0" err="1">
                <a:solidFill>
                  <a:srgbClr val="DAECFA"/>
                </a:solidFill>
                <a:latin typeface="Times New Roman" panose="02020603050405020304" pitchFamily="18" charset="0"/>
                <a:cs typeface="Times New Roman" panose="02020603050405020304" pitchFamily="18" charset="0"/>
              </a:rPr>
              <a:t>Tensorflow</a:t>
            </a:r>
            <a:endParaRPr sz="2000" dirty="0">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29248" y="267377"/>
            <a:ext cx="7647600" cy="491161"/>
          </a:xfrm>
          <a:prstGeom prst="rect">
            <a:avLst/>
          </a:prstGeom>
        </p:spPr>
        <p:txBody>
          <a:bodyPr spcFirstLastPara="1" vert="horz" wrap="square" lIns="0" tIns="16511" rIns="0" bIns="0" rtlCol="0" anchor="t" anchorCtr="0">
            <a:spAutoFit/>
          </a:bodyPr>
          <a:lstStyle/>
          <a:p>
            <a:pPr marL="12700">
              <a:spcBef>
                <a:spcPts val="131"/>
              </a:spcBef>
            </a:pPr>
            <a:r>
              <a:rPr sz="3000" spc="5" dirty="0">
                <a:latin typeface="Castellar" panose="020A0402060406010301" pitchFamily="18" charset="77"/>
              </a:rPr>
              <a:t>Train, </a:t>
            </a:r>
            <a:r>
              <a:rPr sz="3000" spc="11" dirty="0">
                <a:latin typeface="Castellar" panose="020A0402060406010301" pitchFamily="18" charset="77"/>
              </a:rPr>
              <a:t>Test</a:t>
            </a:r>
            <a:r>
              <a:rPr sz="3000" spc="71" dirty="0">
                <a:latin typeface="Castellar" panose="020A0402060406010301" pitchFamily="18" charset="77"/>
              </a:rPr>
              <a:t> </a:t>
            </a:r>
            <a:r>
              <a:rPr sz="3000" dirty="0">
                <a:latin typeface="Castellar" panose="020A0402060406010301" pitchFamily="18" charset="77"/>
              </a:rPr>
              <a:t>Split:</a:t>
            </a:r>
          </a:p>
        </p:txBody>
      </p:sp>
      <p:sp>
        <p:nvSpPr>
          <p:cNvPr id="3" name="object 3"/>
          <p:cNvSpPr txBox="1"/>
          <p:nvPr/>
        </p:nvSpPr>
        <p:spPr>
          <a:xfrm>
            <a:off x="6660517" y="1589345"/>
            <a:ext cx="2102484" cy="631583"/>
          </a:xfrm>
          <a:prstGeom prst="rect">
            <a:avLst/>
          </a:prstGeom>
        </p:spPr>
        <p:txBody>
          <a:bodyPr vert="horz" wrap="square" lIns="0" tIns="15875" rIns="0" bIns="0" rtlCol="0">
            <a:spAutoFit/>
          </a:bodyPr>
          <a:lstStyle/>
          <a:p>
            <a:pPr marL="12700">
              <a:spcBef>
                <a:spcPts val="125"/>
              </a:spcBef>
            </a:pPr>
            <a:r>
              <a:rPr sz="2000" dirty="0">
                <a:solidFill>
                  <a:srgbClr val="DAECFA"/>
                </a:solidFill>
                <a:latin typeface="Times New Roman" panose="02020603050405020304" pitchFamily="18" charset="0"/>
                <a:cs typeface="Times New Roman" panose="02020603050405020304" pitchFamily="18" charset="0"/>
              </a:rPr>
              <a:t>After </a:t>
            </a:r>
            <a:r>
              <a:rPr sz="2000" spc="-5" dirty="0">
                <a:solidFill>
                  <a:srgbClr val="DAECFA"/>
                </a:solidFill>
                <a:latin typeface="Times New Roman" panose="02020603050405020304" pitchFamily="18" charset="0"/>
                <a:cs typeface="Times New Roman" panose="02020603050405020304" pitchFamily="18" charset="0"/>
              </a:rPr>
              <a:t>Splitting (Train, </a:t>
            </a:r>
            <a:r>
              <a:rPr sz="2000" spc="-15" dirty="0">
                <a:solidFill>
                  <a:srgbClr val="DAECFA"/>
                </a:solidFill>
                <a:latin typeface="Times New Roman" panose="02020603050405020304" pitchFamily="18" charset="0"/>
                <a:cs typeface="Times New Roman" panose="02020603050405020304" pitchFamily="18" charset="0"/>
              </a:rPr>
              <a:t>Val,</a:t>
            </a:r>
            <a:r>
              <a:rPr sz="2000" spc="-105" dirty="0">
                <a:solidFill>
                  <a:srgbClr val="DAECFA"/>
                </a:solidFill>
                <a:latin typeface="Times New Roman" panose="02020603050405020304" pitchFamily="18" charset="0"/>
                <a:cs typeface="Times New Roman" panose="02020603050405020304" pitchFamily="18" charset="0"/>
              </a:rPr>
              <a:t> </a:t>
            </a:r>
            <a:r>
              <a:rPr sz="2000" spc="-20" dirty="0">
                <a:solidFill>
                  <a:srgbClr val="DAECFA"/>
                </a:solidFill>
                <a:latin typeface="Times New Roman" panose="02020603050405020304" pitchFamily="18" charset="0"/>
                <a:cs typeface="Times New Roman" panose="02020603050405020304" pitchFamily="18" charset="0"/>
              </a:rPr>
              <a:t>Test):</a:t>
            </a:r>
            <a:endParaRPr sz="2000" dirty="0">
              <a:latin typeface="Times New Roman" panose="02020603050405020304" pitchFamily="18" charset="0"/>
              <a:cs typeface="Times New Roman" panose="02020603050405020304" pitchFamily="18" charset="0"/>
            </a:endParaRPr>
          </a:p>
        </p:txBody>
      </p:sp>
      <p:sp>
        <p:nvSpPr>
          <p:cNvPr id="4" name="object 4"/>
          <p:cNvSpPr txBox="1"/>
          <p:nvPr/>
        </p:nvSpPr>
        <p:spPr>
          <a:xfrm>
            <a:off x="1473200" y="1589345"/>
            <a:ext cx="3175000" cy="323807"/>
          </a:xfrm>
          <a:prstGeom prst="rect">
            <a:avLst/>
          </a:prstGeom>
        </p:spPr>
        <p:txBody>
          <a:bodyPr vert="horz" wrap="square" lIns="0" tIns="15875" rIns="0" bIns="0" rtlCol="0">
            <a:spAutoFit/>
          </a:bodyPr>
          <a:lstStyle/>
          <a:p>
            <a:pPr marL="12700">
              <a:spcBef>
                <a:spcPts val="125"/>
              </a:spcBef>
            </a:pPr>
            <a:r>
              <a:rPr sz="2000" spc="5" dirty="0">
                <a:solidFill>
                  <a:srgbClr val="DAECFA"/>
                </a:solidFill>
                <a:latin typeface="Times New Roman" panose="02020603050405020304" pitchFamily="18" charset="0"/>
                <a:cs typeface="Times New Roman" panose="02020603050405020304" pitchFamily="18" charset="0"/>
              </a:rPr>
              <a:t>Before</a:t>
            </a:r>
            <a:r>
              <a:rPr sz="2000" spc="-165" dirty="0">
                <a:solidFill>
                  <a:srgbClr val="DAECFA"/>
                </a:solidFill>
                <a:latin typeface="Times New Roman" panose="02020603050405020304" pitchFamily="18" charset="0"/>
                <a:cs typeface="Times New Roman" panose="02020603050405020304" pitchFamily="18" charset="0"/>
              </a:rPr>
              <a:t> </a:t>
            </a:r>
            <a:r>
              <a:rPr sz="2000" spc="-11" dirty="0">
                <a:solidFill>
                  <a:srgbClr val="DAECFA"/>
                </a:solidFill>
                <a:latin typeface="Times New Roman" panose="02020603050405020304" pitchFamily="18" charset="0"/>
                <a:cs typeface="Times New Roman" panose="02020603050405020304" pitchFamily="18" charset="0"/>
              </a:rPr>
              <a:t>Splitting:</a:t>
            </a:r>
            <a:endParaRPr sz="2000" dirty="0">
              <a:latin typeface="Times New Roman" panose="02020603050405020304" pitchFamily="18" charset="0"/>
              <a:cs typeface="Times New Roman" panose="02020603050405020304" pitchFamily="18" charset="0"/>
            </a:endParaRPr>
          </a:p>
        </p:txBody>
      </p:sp>
      <p:grpSp>
        <p:nvGrpSpPr>
          <p:cNvPr id="5" name="object 5"/>
          <p:cNvGrpSpPr/>
          <p:nvPr/>
        </p:nvGrpSpPr>
        <p:grpSpPr>
          <a:xfrm>
            <a:off x="1389126" y="5284792"/>
            <a:ext cx="4556125" cy="403225"/>
            <a:chOff x="1389125" y="5284787"/>
            <a:chExt cx="4556125" cy="403225"/>
          </a:xfrm>
        </p:grpSpPr>
        <p:sp>
          <p:nvSpPr>
            <p:cNvPr id="6" name="object 6"/>
            <p:cNvSpPr/>
            <p:nvPr/>
          </p:nvSpPr>
          <p:spPr>
            <a:xfrm>
              <a:off x="1395475" y="5291137"/>
              <a:ext cx="4543425" cy="390525"/>
            </a:xfrm>
            <a:custGeom>
              <a:avLst/>
              <a:gdLst/>
              <a:ahLst/>
              <a:cxnLst/>
              <a:rect l="l" t="t" r="r" b="b"/>
              <a:pathLst>
                <a:path w="4543425" h="390525">
                  <a:moveTo>
                    <a:pt x="4543425" y="0"/>
                  </a:moveTo>
                  <a:lnTo>
                    <a:pt x="0" y="0"/>
                  </a:lnTo>
                  <a:lnTo>
                    <a:pt x="0" y="390525"/>
                  </a:lnTo>
                  <a:lnTo>
                    <a:pt x="4543425" y="390525"/>
                  </a:lnTo>
                  <a:lnTo>
                    <a:pt x="4543425" y="0"/>
                  </a:lnTo>
                  <a:close/>
                </a:path>
              </a:pathLst>
            </a:custGeom>
            <a:solidFill>
              <a:srgbClr val="006FC0"/>
            </a:solidFill>
          </p:spPr>
          <p:txBody>
            <a:bodyPr wrap="square" lIns="0" tIns="0" rIns="0" bIns="0" rtlCol="0"/>
            <a:lstStyle/>
            <a:p>
              <a:endParaRPr/>
            </a:p>
          </p:txBody>
        </p:sp>
        <p:sp>
          <p:nvSpPr>
            <p:cNvPr id="7" name="object 7"/>
            <p:cNvSpPr/>
            <p:nvPr/>
          </p:nvSpPr>
          <p:spPr>
            <a:xfrm>
              <a:off x="1395475" y="5291137"/>
              <a:ext cx="4543425" cy="390525"/>
            </a:xfrm>
            <a:custGeom>
              <a:avLst/>
              <a:gdLst/>
              <a:ahLst/>
              <a:cxnLst/>
              <a:rect l="l" t="t" r="r" b="b"/>
              <a:pathLst>
                <a:path w="4543425" h="390525">
                  <a:moveTo>
                    <a:pt x="0" y="390525"/>
                  </a:moveTo>
                  <a:lnTo>
                    <a:pt x="4543425" y="390525"/>
                  </a:lnTo>
                  <a:lnTo>
                    <a:pt x="4543425" y="0"/>
                  </a:lnTo>
                  <a:lnTo>
                    <a:pt x="0" y="0"/>
                  </a:lnTo>
                  <a:lnTo>
                    <a:pt x="0" y="390525"/>
                  </a:lnTo>
                  <a:close/>
                </a:path>
              </a:pathLst>
            </a:custGeom>
            <a:ln w="12700">
              <a:solidFill>
                <a:srgbClr val="6A1A68"/>
              </a:solidFill>
            </a:ln>
          </p:spPr>
          <p:txBody>
            <a:bodyPr wrap="square" lIns="0" tIns="0" rIns="0" bIns="0" rtlCol="0"/>
            <a:lstStyle/>
            <a:p>
              <a:endParaRPr/>
            </a:p>
          </p:txBody>
        </p:sp>
      </p:grpSp>
      <p:sp>
        <p:nvSpPr>
          <p:cNvPr id="8" name="object 8"/>
          <p:cNvSpPr txBox="1"/>
          <p:nvPr/>
        </p:nvSpPr>
        <p:spPr>
          <a:xfrm>
            <a:off x="3476629" y="5382899"/>
            <a:ext cx="368300" cy="197490"/>
          </a:xfrm>
          <a:prstGeom prst="rect">
            <a:avLst/>
          </a:prstGeom>
        </p:spPr>
        <p:txBody>
          <a:bodyPr vert="horz" wrap="square" lIns="0" tIns="12700" rIns="0" bIns="0" rtlCol="0">
            <a:spAutoFit/>
          </a:bodyPr>
          <a:lstStyle/>
          <a:p>
            <a:pPr marL="12700">
              <a:spcBef>
                <a:spcPts val="100"/>
              </a:spcBef>
            </a:pPr>
            <a:r>
              <a:rPr sz="1200" b="1">
                <a:solidFill>
                  <a:srgbClr val="FFFFFF"/>
                </a:solidFill>
                <a:latin typeface="Gothic Uralic"/>
                <a:cs typeface="Gothic Uralic"/>
              </a:rPr>
              <a:t>1500</a:t>
            </a:r>
            <a:endParaRPr sz="1200">
              <a:latin typeface="Gothic Uralic"/>
              <a:cs typeface="Gothic Uralic"/>
            </a:endParaRPr>
          </a:p>
        </p:txBody>
      </p:sp>
      <p:sp>
        <p:nvSpPr>
          <p:cNvPr id="9" name="object 9"/>
          <p:cNvSpPr txBox="1"/>
          <p:nvPr/>
        </p:nvSpPr>
        <p:spPr>
          <a:xfrm>
            <a:off x="294006" y="5350832"/>
            <a:ext cx="1001393" cy="246862"/>
          </a:xfrm>
          <a:prstGeom prst="rect">
            <a:avLst/>
          </a:prstGeom>
        </p:spPr>
        <p:txBody>
          <a:bodyPr vert="horz" wrap="square" lIns="0" tIns="15875" rIns="0" bIns="0" rtlCol="0">
            <a:spAutoFit/>
          </a:bodyPr>
          <a:lstStyle/>
          <a:p>
            <a:pPr marL="12700">
              <a:spcBef>
                <a:spcPts val="125"/>
              </a:spcBef>
            </a:pPr>
            <a:r>
              <a:rPr sz="1500" spc="11">
                <a:solidFill>
                  <a:srgbClr val="DAECFA"/>
                </a:solidFill>
                <a:latin typeface="Times New Roman" panose="02020603050405020304" pitchFamily="18" charset="0"/>
                <a:cs typeface="Times New Roman" panose="02020603050405020304" pitchFamily="18" charset="0"/>
              </a:rPr>
              <a:t>LSTM</a:t>
            </a:r>
            <a:r>
              <a:rPr sz="1500" spc="-105">
                <a:solidFill>
                  <a:srgbClr val="DAECFA"/>
                </a:solidFill>
                <a:latin typeface="Times New Roman" panose="02020603050405020304" pitchFamily="18" charset="0"/>
                <a:cs typeface="Times New Roman" panose="02020603050405020304" pitchFamily="18" charset="0"/>
              </a:rPr>
              <a:t> </a:t>
            </a:r>
            <a:r>
              <a:rPr sz="1500" spc="15">
                <a:solidFill>
                  <a:srgbClr val="DAECFA"/>
                </a:solidFill>
                <a:latin typeface="Times New Roman" panose="02020603050405020304" pitchFamily="18" charset="0"/>
                <a:cs typeface="Times New Roman" panose="02020603050405020304" pitchFamily="18" charset="0"/>
              </a:rPr>
              <a:t>3d:</a:t>
            </a:r>
            <a:endParaRPr sz="1500">
              <a:latin typeface="Times New Roman" panose="02020603050405020304" pitchFamily="18" charset="0"/>
              <a:cs typeface="Times New Roman" panose="02020603050405020304" pitchFamily="18" charset="0"/>
            </a:endParaRPr>
          </a:p>
        </p:txBody>
      </p:sp>
      <p:grpSp>
        <p:nvGrpSpPr>
          <p:cNvPr id="10" name="object 10"/>
          <p:cNvGrpSpPr/>
          <p:nvPr/>
        </p:nvGrpSpPr>
        <p:grpSpPr>
          <a:xfrm>
            <a:off x="6570725" y="5284792"/>
            <a:ext cx="1822451" cy="403225"/>
            <a:chOff x="6570726" y="5284787"/>
            <a:chExt cx="1822450" cy="403225"/>
          </a:xfrm>
        </p:grpSpPr>
        <p:sp>
          <p:nvSpPr>
            <p:cNvPr id="11" name="object 11"/>
            <p:cNvSpPr/>
            <p:nvPr/>
          </p:nvSpPr>
          <p:spPr>
            <a:xfrm>
              <a:off x="6577076" y="5291137"/>
              <a:ext cx="1809750" cy="390525"/>
            </a:xfrm>
            <a:custGeom>
              <a:avLst/>
              <a:gdLst/>
              <a:ahLst/>
              <a:cxnLst/>
              <a:rect l="l" t="t" r="r" b="b"/>
              <a:pathLst>
                <a:path w="1809750" h="390525">
                  <a:moveTo>
                    <a:pt x="1809750" y="0"/>
                  </a:moveTo>
                  <a:lnTo>
                    <a:pt x="0" y="0"/>
                  </a:lnTo>
                  <a:lnTo>
                    <a:pt x="0" y="390525"/>
                  </a:lnTo>
                  <a:lnTo>
                    <a:pt x="1809750" y="390525"/>
                  </a:lnTo>
                  <a:lnTo>
                    <a:pt x="1809750" y="0"/>
                  </a:lnTo>
                  <a:close/>
                </a:path>
              </a:pathLst>
            </a:custGeom>
            <a:solidFill>
              <a:srgbClr val="006FC0"/>
            </a:solidFill>
          </p:spPr>
          <p:txBody>
            <a:bodyPr wrap="square" lIns="0" tIns="0" rIns="0" bIns="0" rtlCol="0"/>
            <a:lstStyle/>
            <a:p>
              <a:endParaRPr/>
            </a:p>
          </p:txBody>
        </p:sp>
        <p:sp>
          <p:nvSpPr>
            <p:cNvPr id="12" name="object 12"/>
            <p:cNvSpPr/>
            <p:nvPr/>
          </p:nvSpPr>
          <p:spPr>
            <a:xfrm>
              <a:off x="6577076" y="5291137"/>
              <a:ext cx="1809750" cy="390525"/>
            </a:xfrm>
            <a:custGeom>
              <a:avLst/>
              <a:gdLst/>
              <a:ahLst/>
              <a:cxnLst/>
              <a:rect l="l" t="t" r="r" b="b"/>
              <a:pathLst>
                <a:path w="1809750" h="390525">
                  <a:moveTo>
                    <a:pt x="0" y="390525"/>
                  </a:moveTo>
                  <a:lnTo>
                    <a:pt x="1809750" y="390525"/>
                  </a:lnTo>
                  <a:lnTo>
                    <a:pt x="1809750" y="0"/>
                  </a:lnTo>
                  <a:lnTo>
                    <a:pt x="0" y="0"/>
                  </a:lnTo>
                  <a:lnTo>
                    <a:pt x="0" y="390525"/>
                  </a:lnTo>
                  <a:close/>
                </a:path>
              </a:pathLst>
            </a:custGeom>
            <a:ln w="12700">
              <a:solidFill>
                <a:srgbClr val="6A1A68"/>
              </a:solidFill>
            </a:ln>
          </p:spPr>
          <p:txBody>
            <a:bodyPr wrap="square" lIns="0" tIns="0" rIns="0" bIns="0" rtlCol="0"/>
            <a:lstStyle/>
            <a:p>
              <a:endParaRPr/>
            </a:p>
          </p:txBody>
        </p:sp>
      </p:grpSp>
      <p:sp>
        <p:nvSpPr>
          <p:cNvPr id="13" name="object 13"/>
          <p:cNvSpPr txBox="1"/>
          <p:nvPr/>
        </p:nvSpPr>
        <p:spPr>
          <a:xfrm>
            <a:off x="7292597" y="5382899"/>
            <a:ext cx="368300" cy="197490"/>
          </a:xfrm>
          <a:prstGeom prst="rect">
            <a:avLst/>
          </a:prstGeom>
        </p:spPr>
        <p:txBody>
          <a:bodyPr vert="horz" wrap="square" lIns="0" tIns="12700" rIns="0" bIns="0" rtlCol="0">
            <a:spAutoFit/>
          </a:bodyPr>
          <a:lstStyle/>
          <a:p>
            <a:pPr marL="12700">
              <a:spcBef>
                <a:spcPts val="100"/>
              </a:spcBef>
            </a:pPr>
            <a:r>
              <a:rPr sz="1200" b="1">
                <a:solidFill>
                  <a:srgbClr val="FFFFFF"/>
                </a:solidFill>
                <a:latin typeface="Gothic Uralic"/>
                <a:cs typeface="Gothic Uralic"/>
              </a:rPr>
              <a:t>1125</a:t>
            </a:r>
            <a:endParaRPr sz="1200">
              <a:latin typeface="Gothic Uralic"/>
              <a:cs typeface="Gothic Uralic"/>
            </a:endParaRPr>
          </a:p>
        </p:txBody>
      </p:sp>
      <p:grpSp>
        <p:nvGrpSpPr>
          <p:cNvPr id="14" name="object 14"/>
          <p:cNvGrpSpPr/>
          <p:nvPr/>
        </p:nvGrpSpPr>
        <p:grpSpPr>
          <a:xfrm>
            <a:off x="8418581" y="5284792"/>
            <a:ext cx="1146175" cy="403225"/>
            <a:chOff x="8418576" y="5284787"/>
            <a:chExt cx="1146175" cy="403225"/>
          </a:xfrm>
        </p:grpSpPr>
        <p:sp>
          <p:nvSpPr>
            <p:cNvPr id="15" name="object 15"/>
            <p:cNvSpPr/>
            <p:nvPr/>
          </p:nvSpPr>
          <p:spPr>
            <a:xfrm>
              <a:off x="8424926" y="5291137"/>
              <a:ext cx="1133475" cy="390525"/>
            </a:xfrm>
            <a:custGeom>
              <a:avLst/>
              <a:gdLst/>
              <a:ahLst/>
              <a:cxnLst/>
              <a:rect l="l" t="t" r="r" b="b"/>
              <a:pathLst>
                <a:path w="1133475" h="390525">
                  <a:moveTo>
                    <a:pt x="1133475" y="0"/>
                  </a:moveTo>
                  <a:lnTo>
                    <a:pt x="0" y="0"/>
                  </a:lnTo>
                  <a:lnTo>
                    <a:pt x="0" y="390525"/>
                  </a:lnTo>
                  <a:lnTo>
                    <a:pt x="1133475" y="390525"/>
                  </a:lnTo>
                  <a:lnTo>
                    <a:pt x="1133475" y="0"/>
                  </a:lnTo>
                  <a:close/>
                </a:path>
              </a:pathLst>
            </a:custGeom>
            <a:solidFill>
              <a:srgbClr val="006FC0"/>
            </a:solidFill>
          </p:spPr>
          <p:txBody>
            <a:bodyPr wrap="square" lIns="0" tIns="0" rIns="0" bIns="0" rtlCol="0"/>
            <a:lstStyle/>
            <a:p>
              <a:endParaRPr/>
            </a:p>
          </p:txBody>
        </p:sp>
        <p:sp>
          <p:nvSpPr>
            <p:cNvPr id="16" name="object 16"/>
            <p:cNvSpPr/>
            <p:nvPr/>
          </p:nvSpPr>
          <p:spPr>
            <a:xfrm>
              <a:off x="8424926" y="5291137"/>
              <a:ext cx="1133475" cy="390525"/>
            </a:xfrm>
            <a:custGeom>
              <a:avLst/>
              <a:gdLst/>
              <a:ahLst/>
              <a:cxnLst/>
              <a:rect l="l" t="t" r="r" b="b"/>
              <a:pathLst>
                <a:path w="1133475" h="390525">
                  <a:moveTo>
                    <a:pt x="0" y="390525"/>
                  </a:moveTo>
                  <a:lnTo>
                    <a:pt x="1133475" y="390525"/>
                  </a:lnTo>
                  <a:lnTo>
                    <a:pt x="1133475" y="0"/>
                  </a:lnTo>
                  <a:lnTo>
                    <a:pt x="0" y="0"/>
                  </a:lnTo>
                  <a:lnTo>
                    <a:pt x="0" y="390525"/>
                  </a:lnTo>
                  <a:close/>
                </a:path>
              </a:pathLst>
            </a:custGeom>
            <a:ln w="12700">
              <a:solidFill>
                <a:srgbClr val="6A1A68"/>
              </a:solidFill>
            </a:ln>
          </p:spPr>
          <p:txBody>
            <a:bodyPr wrap="square" lIns="0" tIns="0" rIns="0" bIns="0" rtlCol="0"/>
            <a:lstStyle/>
            <a:p>
              <a:endParaRPr/>
            </a:p>
          </p:txBody>
        </p:sp>
      </p:grpSp>
      <p:sp>
        <p:nvSpPr>
          <p:cNvPr id="17" name="object 17"/>
          <p:cNvSpPr txBox="1"/>
          <p:nvPr/>
        </p:nvSpPr>
        <p:spPr>
          <a:xfrm>
            <a:off x="8849745" y="5382899"/>
            <a:ext cx="282575" cy="197490"/>
          </a:xfrm>
          <a:prstGeom prst="rect">
            <a:avLst/>
          </a:prstGeom>
        </p:spPr>
        <p:txBody>
          <a:bodyPr vert="horz" wrap="square" lIns="0" tIns="12700" rIns="0" bIns="0" rtlCol="0">
            <a:spAutoFit/>
          </a:bodyPr>
          <a:lstStyle/>
          <a:p>
            <a:pPr marL="12700">
              <a:spcBef>
                <a:spcPts val="100"/>
              </a:spcBef>
            </a:pPr>
            <a:r>
              <a:rPr sz="1200" b="1">
                <a:solidFill>
                  <a:srgbClr val="FFFFFF"/>
                </a:solidFill>
                <a:latin typeface="Gothic Uralic"/>
                <a:cs typeface="Gothic Uralic"/>
              </a:rPr>
              <a:t>225</a:t>
            </a:r>
            <a:endParaRPr sz="1200">
              <a:latin typeface="Gothic Uralic"/>
              <a:cs typeface="Gothic Uralic"/>
            </a:endParaRPr>
          </a:p>
        </p:txBody>
      </p:sp>
      <p:grpSp>
        <p:nvGrpSpPr>
          <p:cNvPr id="18" name="object 18"/>
          <p:cNvGrpSpPr/>
          <p:nvPr/>
        </p:nvGrpSpPr>
        <p:grpSpPr>
          <a:xfrm>
            <a:off x="9590152" y="5284792"/>
            <a:ext cx="955675" cy="403225"/>
            <a:chOff x="9590151" y="5284787"/>
            <a:chExt cx="955675" cy="403225"/>
          </a:xfrm>
        </p:grpSpPr>
        <p:sp>
          <p:nvSpPr>
            <p:cNvPr id="19" name="object 19"/>
            <p:cNvSpPr/>
            <p:nvPr/>
          </p:nvSpPr>
          <p:spPr>
            <a:xfrm>
              <a:off x="9596501" y="5291137"/>
              <a:ext cx="942975" cy="390525"/>
            </a:xfrm>
            <a:custGeom>
              <a:avLst/>
              <a:gdLst/>
              <a:ahLst/>
              <a:cxnLst/>
              <a:rect l="l" t="t" r="r" b="b"/>
              <a:pathLst>
                <a:path w="942975" h="390525">
                  <a:moveTo>
                    <a:pt x="942975" y="0"/>
                  </a:moveTo>
                  <a:lnTo>
                    <a:pt x="0" y="0"/>
                  </a:lnTo>
                  <a:lnTo>
                    <a:pt x="0" y="390525"/>
                  </a:lnTo>
                  <a:lnTo>
                    <a:pt x="942975" y="390525"/>
                  </a:lnTo>
                  <a:lnTo>
                    <a:pt x="942975" y="0"/>
                  </a:lnTo>
                  <a:close/>
                </a:path>
              </a:pathLst>
            </a:custGeom>
            <a:solidFill>
              <a:srgbClr val="006FC0"/>
            </a:solidFill>
          </p:spPr>
          <p:txBody>
            <a:bodyPr wrap="square" lIns="0" tIns="0" rIns="0" bIns="0" rtlCol="0"/>
            <a:lstStyle/>
            <a:p>
              <a:endParaRPr/>
            </a:p>
          </p:txBody>
        </p:sp>
        <p:sp>
          <p:nvSpPr>
            <p:cNvPr id="20" name="object 20"/>
            <p:cNvSpPr/>
            <p:nvPr/>
          </p:nvSpPr>
          <p:spPr>
            <a:xfrm>
              <a:off x="9596501" y="5291137"/>
              <a:ext cx="942975" cy="390525"/>
            </a:xfrm>
            <a:custGeom>
              <a:avLst/>
              <a:gdLst/>
              <a:ahLst/>
              <a:cxnLst/>
              <a:rect l="l" t="t" r="r" b="b"/>
              <a:pathLst>
                <a:path w="942975" h="390525">
                  <a:moveTo>
                    <a:pt x="0" y="390525"/>
                  </a:moveTo>
                  <a:lnTo>
                    <a:pt x="942975" y="390525"/>
                  </a:lnTo>
                  <a:lnTo>
                    <a:pt x="942975" y="0"/>
                  </a:lnTo>
                  <a:lnTo>
                    <a:pt x="0" y="0"/>
                  </a:lnTo>
                  <a:lnTo>
                    <a:pt x="0" y="390525"/>
                  </a:lnTo>
                  <a:close/>
                </a:path>
              </a:pathLst>
            </a:custGeom>
            <a:ln w="12700">
              <a:solidFill>
                <a:srgbClr val="6A1A68"/>
              </a:solidFill>
            </a:ln>
          </p:spPr>
          <p:txBody>
            <a:bodyPr wrap="square" lIns="0" tIns="0" rIns="0" bIns="0" rtlCol="0"/>
            <a:lstStyle/>
            <a:p>
              <a:endParaRPr/>
            </a:p>
          </p:txBody>
        </p:sp>
      </p:grpSp>
      <p:sp>
        <p:nvSpPr>
          <p:cNvPr id="21" name="object 21"/>
          <p:cNvSpPr txBox="1"/>
          <p:nvPr/>
        </p:nvSpPr>
        <p:spPr>
          <a:xfrm>
            <a:off x="9924673" y="5382899"/>
            <a:ext cx="282575" cy="197490"/>
          </a:xfrm>
          <a:prstGeom prst="rect">
            <a:avLst/>
          </a:prstGeom>
        </p:spPr>
        <p:txBody>
          <a:bodyPr vert="horz" wrap="square" lIns="0" tIns="12700" rIns="0" bIns="0" rtlCol="0">
            <a:spAutoFit/>
          </a:bodyPr>
          <a:lstStyle/>
          <a:p>
            <a:pPr marL="12700">
              <a:spcBef>
                <a:spcPts val="100"/>
              </a:spcBef>
            </a:pPr>
            <a:r>
              <a:rPr sz="1200" b="1">
                <a:solidFill>
                  <a:srgbClr val="FFFFFF"/>
                </a:solidFill>
                <a:latin typeface="Gothic Uralic"/>
                <a:cs typeface="Gothic Uralic"/>
              </a:rPr>
              <a:t>150</a:t>
            </a:r>
            <a:endParaRPr sz="1200">
              <a:latin typeface="Gothic Uralic"/>
              <a:cs typeface="Gothic Uralic"/>
            </a:endParaRPr>
          </a:p>
        </p:txBody>
      </p:sp>
      <p:graphicFrame>
        <p:nvGraphicFramePr>
          <p:cNvPr id="22" name="object 22"/>
          <p:cNvGraphicFramePr>
            <a:graphicFrameLocks noGrp="1"/>
          </p:cNvGraphicFramePr>
          <p:nvPr>
            <p:extLst>
              <p:ext uri="{D42A27DB-BD31-4B8C-83A1-F6EECF244321}">
                <p14:modId xmlns:p14="http://schemas.microsoft.com/office/powerpoint/2010/main" val="1180486327"/>
              </p:ext>
            </p:extLst>
          </p:nvPr>
        </p:nvGraphicFramePr>
        <p:xfrm>
          <a:off x="274958" y="2309879"/>
          <a:ext cx="11372849" cy="2894222"/>
        </p:xfrm>
        <a:graphic>
          <a:graphicData uri="http://schemas.openxmlformats.org/drawingml/2006/table">
            <a:tbl>
              <a:tblPr firstRow="1" bandRow="1">
                <a:tableStyleId>{2D5ABB26-0587-4C30-8999-92F81FD0307C}</a:tableStyleId>
              </a:tblPr>
              <a:tblGrid>
                <a:gridCol w="1127760">
                  <a:extLst>
                    <a:ext uri="{9D8B030D-6E8A-4147-A177-3AD203B41FA5}">
                      <a16:colId xmlns:a16="http://schemas.microsoft.com/office/drawing/2014/main" val="20000"/>
                    </a:ext>
                  </a:extLst>
                </a:gridCol>
                <a:gridCol w="4543425">
                  <a:extLst>
                    <a:ext uri="{9D8B030D-6E8A-4147-A177-3AD203B41FA5}">
                      <a16:colId xmlns:a16="http://schemas.microsoft.com/office/drawing/2014/main" val="20001"/>
                    </a:ext>
                  </a:extLst>
                </a:gridCol>
                <a:gridCol w="635635">
                  <a:extLst>
                    <a:ext uri="{9D8B030D-6E8A-4147-A177-3AD203B41FA5}">
                      <a16:colId xmlns:a16="http://schemas.microsoft.com/office/drawing/2014/main" val="20002"/>
                    </a:ext>
                  </a:extLst>
                </a:gridCol>
                <a:gridCol w="1823720">
                  <a:extLst>
                    <a:ext uri="{9D8B030D-6E8A-4147-A177-3AD203B41FA5}">
                      <a16:colId xmlns:a16="http://schemas.microsoft.com/office/drawing/2014/main" val="20003"/>
                    </a:ext>
                  </a:extLst>
                </a:gridCol>
                <a:gridCol w="1171575">
                  <a:extLst>
                    <a:ext uri="{9D8B030D-6E8A-4147-A177-3AD203B41FA5}">
                      <a16:colId xmlns:a16="http://schemas.microsoft.com/office/drawing/2014/main" val="20004"/>
                    </a:ext>
                  </a:extLst>
                </a:gridCol>
                <a:gridCol w="969009">
                  <a:extLst>
                    <a:ext uri="{9D8B030D-6E8A-4147-A177-3AD203B41FA5}">
                      <a16:colId xmlns:a16="http://schemas.microsoft.com/office/drawing/2014/main" val="20005"/>
                    </a:ext>
                  </a:extLst>
                </a:gridCol>
                <a:gridCol w="1101725">
                  <a:extLst>
                    <a:ext uri="{9D8B030D-6E8A-4147-A177-3AD203B41FA5}">
                      <a16:colId xmlns:a16="http://schemas.microsoft.com/office/drawing/2014/main" val="20006"/>
                    </a:ext>
                  </a:extLst>
                </a:gridCol>
              </a:tblGrid>
              <a:tr h="334561">
                <a:tc>
                  <a:txBody>
                    <a:bodyPr/>
                    <a:lstStyle/>
                    <a:p>
                      <a:pPr marL="66675">
                        <a:lnSpc>
                          <a:spcPct val="100000"/>
                        </a:lnSpc>
                        <a:spcBef>
                          <a:spcPts val="595"/>
                        </a:spcBef>
                      </a:pPr>
                      <a:r>
                        <a:rPr sz="1500" spc="10">
                          <a:solidFill>
                            <a:srgbClr val="DAECFA"/>
                          </a:solidFill>
                          <a:latin typeface="Times New Roman" panose="02020603050405020304" pitchFamily="18" charset="0"/>
                          <a:cs typeface="Times New Roman" panose="02020603050405020304" pitchFamily="18" charset="0"/>
                        </a:rPr>
                        <a:t>LSTM</a:t>
                      </a:r>
                      <a:r>
                        <a:rPr sz="1500" spc="-45">
                          <a:solidFill>
                            <a:srgbClr val="DAECFA"/>
                          </a:solidFill>
                          <a:latin typeface="Times New Roman" panose="02020603050405020304" pitchFamily="18" charset="0"/>
                          <a:cs typeface="Times New Roman" panose="02020603050405020304" pitchFamily="18" charset="0"/>
                        </a:rPr>
                        <a:t> </a:t>
                      </a:r>
                      <a:r>
                        <a:rPr sz="1500" spc="20">
                          <a:solidFill>
                            <a:srgbClr val="DAECFA"/>
                          </a:solidFill>
                          <a:latin typeface="Times New Roman" panose="02020603050405020304" pitchFamily="18" charset="0"/>
                          <a:cs typeface="Times New Roman" panose="02020603050405020304" pitchFamily="18" charset="0"/>
                        </a:rPr>
                        <a:t>1:</a:t>
                      </a:r>
                      <a:endParaRPr sz="1500">
                        <a:latin typeface="Times New Roman" panose="02020603050405020304" pitchFamily="18" charset="0"/>
                        <a:cs typeface="Times New Roman" panose="02020603050405020304" pitchFamily="18" charset="0"/>
                      </a:endParaRPr>
                    </a:p>
                  </a:txBody>
                  <a:tcPr marL="0" marR="0" marT="75565" marB="0">
                    <a:lnR w="12700">
                      <a:solidFill>
                        <a:srgbClr val="6A1A68"/>
                      </a:solidFill>
                      <a:prstDash val="solid"/>
                    </a:lnR>
                  </a:tcPr>
                </a:tc>
                <a:tc>
                  <a:txBody>
                    <a:bodyPr/>
                    <a:lstStyle/>
                    <a:p>
                      <a:pPr marL="2086610">
                        <a:lnSpc>
                          <a:spcPct val="100000"/>
                        </a:lnSpc>
                        <a:spcBef>
                          <a:spcPts val="819"/>
                        </a:spcBef>
                      </a:pPr>
                      <a:r>
                        <a:rPr sz="1200" b="1">
                          <a:solidFill>
                            <a:srgbClr val="FFFFFF"/>
                          </a:solidFill>
                          <a:latin typeface="Times New Roman" panose="02020603050405020304" pitchFamily="18" charset="0"/>
                          <a:cs typeface="Times New Roman" panose="02020603050405020304" pitchFamily="18" charset="0"/>
                        </a:rPr>
                        <a:t>5000</a:t>
                      </a:r>
                      <a:endParaRPr sz="1200">
                        <a:latin typeface="Times New Roman" panose="02020603050405020304" pitchFamily="18" charset="0"/>
                        <a:cs typeface="Times New Roman" panose="02020603050405020304" pitchFamily="18" charset="0"/>
                      </a:endParaRPr>
                    </a:p>
                  </a:txBody>
                  <a:tcPr marL="0" marR="0" marT="104139" marB="0">
                    <a:lnL w="12700">
                      <a:solidFill>
                        <a:srgbClr val="6A1A68"/>
                      </a:solidFill>
                      <a:prstDash val="solid"/>
                    </a:lnL>
                    <a:lnT w="12700">
                      <a:solidFill>
                        <a:srgbClr val="6A1A68"/>
                      </a:solidFill>
                      <a:prstDash val="solid"/>
                    </a:lnT>
                    <a:solidFill>
                      <a:srgbClr val="006FC0"/>
                    </a:solidFill>
                  </a:tcPr>
                </a:tc>
                <a:tc>
                  <a:txBody>
                    <a:bodyPr/>
                    <a:lstStyle/>
                    <a:p>
                      <a:pPr>
                        <a:lnSpc>
                          <a:spcPct val="100000"/>
                        </a:lnSpc>
                      </a:pPr>
                      <a:endParaRPr sz="1300">
                        <a:latin typeface="Times New Roman" panose="02020603050405020304" pitchFamily="18" charset="0"/>
                        <a:cs typeface="Times New Roman" panose="02020603050405020304" pitchFamily="18" charset="0"/>
                      </a:endParaRPr>
                    </a:p>
                  </a:txBody>
                  <a:tcPr marL="0" marR="0" marT="0" marB="0"/>
                </a:tc>
                <a:tc>
                  <a:txBody>
                    <a:bodyPr/>
                    <a:lstStyle/>
                    <a:p>
                      <a:pPr marR="26034" algn="ctr">
                        <a:lnSpc>
                          <a:spcPct val="100000"/>
                        </a:lnSpc>
                        <a:spcBef>
                          <a:spcPts val="819"/>
                        </a:spcBef>
                      </a:pPr>
                      <a:r>
                        <a:rPr sz="1200" b="1">
                          <a:solidFill>
                            <a:srgbClr val="FFFFFF"/>
                          </a:solidFill>
                          <a:latin typeface="Times New Roman" panose="02020603050405020304" pitchFamily="18" charset="0"/>
                          <a:cs typeface="Times New Roman" panose="02020603050405020304" pitchFamily="18" charset="0"/>
                        </a:rPr>
                        <a:t>3750</a:t>
                      </a:r>
                      <a:endParaRPr sz="1200">
                        <a:latin typeface="Times New Roman" panose="02020603050405020304" pitchFamily="18" charset="0"/>
                        <a:cs typeface="Times New Roman" panose="02020603050405020304" pitchFamily="18" charset="0"/>
                      </a:endParaRPr>
                    </a:p>
                  </a:txBody>
                  <a:tcPr marL="0" marR="0" marT="104139" marB="0">
                    <a:lnR w="12700">
                      <a:solidFill>
                        <a:srgbClr val="6A1A68"/>
                      </a:solidFill>
                      <a:prstDash val="solid"/>
                    </a:lnR>
                    <a:lnT w="12700">
                      <a:solidFill>
                        <a:srgbClr val="6A1A68"/>
                      </a:solidFill>
                      <a:prstDash val="solid"/>
                    </a:lnT>
                    <a:lnB w="12700">
                      <a:solidFill>
                        <a:srgbClr val="6A1A68"/>
                      </a:solidFill>
                      <a:prstDash val="solid"/>
                    </a:lnB>
                    <a:solidFill>
                      <a:srgbClr val="006FC0"/>
                    </a:solidFill>
                  </a:tcPr>
                </a:tc>
                <a:tc>
                  <a:txBody>
                    <a:bodyPr/>
                    <a:lstStyle/>
                    <a:p>
                      <a:pPr algn="ctr">
                        <a:lnSpc>
                          <a:spcPct val="100000"/>
                        </a:lnSpc>
                        <a:spcBef>
                          <a:spcPts val="819"/>
                        </a:spcBef>
                      </a:pPr>
                      <a:r>
                        <a:rPr sz="1200" b="1">
                          <a:solidFill>
                            <a:srgbClr val="FFFFFF"/>
                          </a:solidFill>
                          <a:latin typeface="Times New Roman" panose="02020603050405020304" pitchFamily="18" charset="0"/>
                          <a:cs typeface="Times New Roman" panose="02020603050405020304" pitchFamily="18" charset="0"/>
                        </a:rPr>
                        <a:t>750</a:t>
                      </a:r>
                      <a:endParaRPr sz="1200">
                        <a:latin typeface="Times New Roman" panose="02020603050405020304" pitchFamily="18" charset="0"/>
                        <a:cs typeface="Times New Roman" panose="02020603050405020304" pitchFamily="18" charset="0"/>
                      </a:endParaRPr>
                    </a:p>
                  </a:txBody>
                  <a:tcPr marL="0" marR="0" marT="104139" marB="0">
                    <a:lnL w="12700">
                      <a:solidFill>
                        <a:srgbClr val="6A1A68"/>
                      </a:solidFill>
                      <a:prstDash val="solid"/>
                    </a:lnL>
                    <a:lnR w="12700">
                      <a:solidFill>
                        <a:srgbClr val="6A1A68"/>
                      </a:solidFill>
                      <a:prstDash val="solid"/>
                    </a:lnR>
                    <a:lnT w="12700">
                      <a:solidFill>
                        <a:srgbClr val="6A1A68"/>
                      </a:solidFill>
                      <a:prstDash val="solid"/>
                    </a:lnT>
                    <a:lnB w="12700">
                      <a:solidFill>
                        <a:srgbClr val="6A1A68"/>
                      </a:solidFill>
                      <a:prstDash val="solid"/>
                    </a:lnB>
                    <a:solidFill>
                      <a:srgbClr val="006FC0"/>
                    </a:solidFill>
                  </a:tcPr>
                </a:tc>
                <a:tc>
                  <a:txBody>
                    <a:bodyPr/>
                    <a:lstStyle/>
                    <a:p>
                      <a:pPr marL="7620" algn="ctr">
                        <a:lnSpc>
                          <a:spcPct val="100000"/>
                        </a:lnSpc>
                        <a:spcBef>
                          <a:spcPts val="819"/>
                        </a:spcBef>
                      </a:pPr>
                      <a:r>
                        <a:rPr sz="1200" b="1">
                          <a:solidFill>
                            <a:srgbClr val="FFFFFF"/>
                          </a:solidFill>
                          <a:latin typeface="Times New Roman" panose="02020603050405020304" pitchFamily="18" charset="0"/>
                          <a:cs typeface="Times New Roman" panose="02020603050405020304" pitchFamily="18" charset="0"/>
                        </a:rPr>
                        <a:t>500</a:t>
                      </a:r>
                      <a:endParaRPr sz="1200">
                        <a:latin typeface="Times New Roman" panose="02020603050405020304" pitchFamily="18" charset="0"/>
                        <a:cs typeface="Times New Roman" panose="02020603050405020304" pitchFamily="18" charset="0"/>
                      </a:endParaRPr>
                    </a:p>
                  </a:txBody>
                  <a:tcPr marL="0" marR="0" marT="104139" marB="0">
                    <a:lnL w="12700">
                      <a:solidFill>
                        <a:srgbClr val="6A1A68"/>
                      </a:solidFill>
                      <a:prstDash val="solid"/>
                    </a:lnL>
                    <a:lnR w="12700">
                      <a:solidFill>
                        <a:srgbClr val="6A1A68"/>
                      </a:solidFill>
                      <a:prstDash val="solid"/>
                    </a:lnR>
                    <a:lnT w="12700">
                      <a:solidFill>
                        <a:srgbClr val="6A1A68"/>
                      </a:solidFill>
                      <a:prstDash val="solid"/>
                    </a:lnT>
                    <a:lnB w="12700">
                      <a:solidFill>
                        <a:srgbClr val="6A1A68"/>
                      </a:solidFill>
                      <a:prstDash val="solid"/>
                    </a:lnB>
                    <a:solidFill>
                      <a:srgbClr val="006FC0"/>
                    </a:solidFill>
                  </a:tcPr>
                </a:tc>
                <a:tc>
                  <a:txBody>
                    <a:bodyPr/>
                    <a:lstStyle/>
                    <a:p>
                      <a:pPr marL="205740">
                        <a:lnSpc>
                          <a:spcPct val="100000"/>
                        </a:lnSpc>
                        <a:spcBef>
                          <a:spcPts val="670"/>
                        </a:spcBef>
                      </a:pPr>
                      <a:r>
                        <a:rPr sz="1500" spc="-5">
                          <a:solidFill>
                            <a:srgbClr val="DAECFA"/>
                          </a:solidFill>
                          <a:latin typeface="Times New Roman" panose="02020603050405020304" pitchFamily="18" charset="0"/>
                          <a:cs typeface="Times New Roman" panose="02020603050405020304" pitchFamily="18" charset="0"/>
                        </a:rPr>
                        <a:t>(Stratified)</a:t>
                      </a:r>
                      <a:endParaRPr sz="1500">
                        <a:latin typeface="Times New Roman" panose="02020603050405020304" pitchFamily="18" charset="0"/>
                        <a:cs typeface="Times New Roman" panose="02020603050405020304" pitchFamily="18" charset="0"/>
                      </a:endParaRPr>
                    </a:p>
                  </a:txBody>
                  <a:tcPr marL="0" marR="0" marT="85091" marB="0">
                    <a:lnL w="12700">
                      <a:solidFill>
                        <a:srgbClr val="6A1A68"/>
                      </a:solidFill>
                      <a:prstDash val="solid"/>
                    </a:lnL>
                  </a:tcPr>
                </a:tc>
                <a:extLst>
                  <a:ext uri="{0D108BD9-81ED-4DB2-BD59-A6C34878D82A}">
                    <a16:rowId xmlns:a16="http://schemas.microsoft.com/office/drawing/2014/main" val="10000"/>
                  </a:ext>
                </a:extLst>
              </a:tr>
              <a:tr h="89760">
                <a:tc>
                  <a:txBody>
                    <a:bodyPr/>
                    <a:lstStyle/>
                    <a:p>
                      <a:pPr>
                        <a:lnSpc>
                          <a:spcPct val="100000"/>
                        </a:lnSpc>
                      </a:pPr>
                      <a:endParaRPr sz="500">
                        <a:latin typeface="Times New Roman" panose="02020603050405020304" pitchFamily="18" charset="0"/>
                        <a:cs typeface="Times New Roman" panose="02020603050405020304" pitchFamily="18" charset="0"/>
                      </a:endParaRPr>
                    </a:p>
                  </a:txBody>
                  <a:tcPr marL="0" marR="0" marT="0" marB="0"/>
                </a:tc>
                <a:tc>
                  <a:txBody>
                    <a:bodyPr/>
                    <a:lstStyle/>
                    <a:p>
                      <a:pPr>
                        <a:lnSpc>
                          <a:spcPct val="100000"/>
                        </a:lnSpc>
                      </a:pPr>
                      <a:endParaRPr sz="500">
                        <a:latin typeface="Times New Roman" panose="02020603050405020304" pitchFamily="18" charset="0"/>
                        <a:cs typeface="Times New Roman" panose="02020603050405020304" pitchFamily="18" charset="0"/>
                      </a:endParaRPr>
                    </a:p>
                  </a:txBody>
                  <a:tcPr marL="0" marR="0" marT="0" marB="0">
                    <a:lnB w="12700">
                      <a:solidFill>
                        <a:srgbClr val="6A1A68"/>
                      </a:solidFill>
                      <a:prstDash val="solid"/>
                    </a:lnB>
                  </a:tcPr>
                </a:tc>
                <a:tc>
                  <a:txBody>
                    <a:bodyPr/>
                    <a:lstStyle/>
                    <a:p>
                      <a:pPr>
                        <a:lnSpc>
                          <a:spcPct val="100000"/>
                        </a:lnSpc>
                      </a:pPr>
                      <a:endParaRPr sz="500">
                        <a:latin typeface="Times New Roman" panose="02020603050405020304" pitchFamily="18" charset="0"/>
                        <a:cs typeface="Times New Roman" panose="02020603050405020304" pitchFamily="18" charset="0"/>
                      </a:endParaRPr>
                    </a:p>
                  </a:txBody>
                  <a:tcPr marL="0" marR="0" marT="0" marB="0"/>
                </a:tc>
                <a:tc>
                  <a:txBody>
                    <a:bodyPr/>
                    <a:lstStyle/>
                    <a:p>
                      <a:pPr>
                        <a:lnSpc>
                          <a:spcPct val="100000"/>
                        </a:lnSpc>
                      </a:pPr>
                      <a:endParaRPr sz="500">
                        <a:latin typeface="Times New Roman" panose="02020603050405020304" pitchFamily="18" charset="0"/>
                        <a:cs typeface="Times New Roman" panose="02020603050405020304" pitchFamily="18" charset="0"/>
                      </a:endParaRPr>
                    </a:p>
                  </a:txBody>
                  <a:tcPr marL="0" marR="0" marT="0" marB="0">
                    <a:lnT w="12700">
                      <a:solidFill>
                        <a:srgbClr val="6A1A68"/>
                      </a:solidFill>
                      <a:prstDash val="solid"/>
                    </a:lnT>
                    <a:lnB w="12700">
                      <a:solidFill>
                        <a:srgbClr val="6A1A68"/>
                      </a:solidFill>
                      <a:prstDash val="solid"/>
                    </a:lnB>
                  </a:tcPr>
                </a:tc>
                <a:tc>
                  <a:txBody>
                    <a:bodyPr/>
                    <a:lstStyle/>
                    <a:p>
                      <a:pPr>
                        <a:lnSpc>
                          <a:spcPct val="100000"/>
                        </a:lnSpc>
                      </a:pPr>
                      <a:endParaRPr sz="500">
                        <a:latin typeface="Times New Roman" panose="02020603050405020304" pitchFamily="18" charset="0"/>
                        <a:cs typeface="Times New Roman" panose="02020603050405020304" pitchFamily="18" charset="0"/>
                      </a:endParaRPr>
                    </a:p>
                  </a:txBody>
                  <a:tcPr marL="0" marR="0" marT="0" marB="0">
                    <a:lnT w="12700">
                      <a:solidFill>
                        <a:srgbClr val="6A1A68"/>
                      </a:solidFill>
                      <a:prstDash val="solid"/>
                    </a:lnT>
                    <a:lnB w="12700">
                      <a:solidFill>
                        <a:srgbClr val="6A1A68"/>
                      </a:solidFill>
                      <a:prstDash val="solid"/>
                    </a:lnB>
                  </a:tcPr>
                </a:tc>
                <a:tc>
                  <a:txBody>
                    <a:bodyPr/>
                    <a:lstStyle/>
                    <a:p>
                      <a:pPr>
                        <a:lnSpc>
                          <a:spcPct val="100000"/>
                        </a:lnSpc>
                      </a:pPr>
                      <a:endParaRPr sz="500">
                        <a:latin typeface="Times New Roman" panose="02020603050405020304" pitchFamily="18" charset="0"/>
                        <a:cs typeface="Times New Roman" panose="02020603050405020304" pitchFamily="18" charset="0"/>
                      </a:endParaRPr>
                    </a:p>
                  </a:txBody>
                  <a:tcPr marL="0" marR="0" marT="0" marB="0">
                    <a:lnT w="12700">
                      <a:solidFill>
                        <a:srgbClr val="6A1A68"/>
                      </a:solidFill>
                      <a:prstDash val="solid"/>
                    </a:lnT>
                    <a:lnB w="12700">
                      <a:solidFill>
                        <a:srgbClr val="6A1A68"/>
                      </a:solidFill>
                      <a:prstDash val="solid"/>
                    </a:lnB>
                  </a:tcPr>
                </a:tc>
                <a:tc>
                  <a:txBody>
                    <a:bodyPr/>
                    <a:lstStyle/>
                    <a:p>
                      <a:pPr>
                        <a:lnSpc>
                          <a:spcPct val="100000"/>
                        </a:lnSpc>
                      </a:pPr>
                      <a:endParaRPr sz="500">
                        <a:latin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10001"/>
                  </a:ext>
                </a:extLst>
              </a:tr>
              <a:tr h="537993">
                <a:tc>
                  <a:txBody>
                    <a:bodyPr/>
                    <a:lstStyle/>
                    <a:p>
                      <a:pPr marL="66675">
                        <a:lnSpc>
                          <a:spcPct val="100000"/>
                        </a:lnSpc>
                        <a:spcBef>
                          <a:spcPts val="610"/>
                        </a:spcBef>
                      </a:pPr>
                      <a:r>
                        <a:rPr sz="1500" spc="10">
                          <a:solidFill>
                            <a:srgbClr val="DAECFA"/>
                          </a:solidFill>
                          <a:latin typeface="Times New Roman" panose="02020603050405020304" pitchFamily="18" charset="0"/>
                          <a:cs typeface="Times New Roman" panose="02020603050405020304" pitchFamily="18" charset="0"/>
                        </a:rPr>
                        <a:t>LSTM</a:t>
                      </a:r>
                      <a:r>
                        <a:rPr sz="1500" spc="-45">
                          <a:solidFill>
                            <a:srgbClr val="DAECFA"/>
                          </a:solidFill>
                          <a:latin typeface="Times New Roman" panose="02020603050405020304" pitchFamily="18" charset="0"/>
                          <a:cs typeface="Times New Roman" panose="02020603050405020304" pitchFamily="18" charset="0"/>
                        </a:rPr>
                        <a:t> </a:t>
                      </a:r>
                      <a:r>
                        <a:rPr sz="1500" spc="15">
                          <a:solidFill>
                            <a:srgbClr val="DAECFA"/>
                          </a:solidFill>
                          <a:latin typeface="Times New Roman" panose="02020603050405020304" pitchFamily="18" charset="0"/>
                          <a:cs typeface="Times New Roman" panose="02020603050405020304" pitchFamily="18" charset="0"/>
                        </a:rPr>
                        <a:t>2a:</a:t>
                      </a:r>
                      <a:endParaRPr sz="1500">
                        <a:latin typeface="Times New Roman" panose="02020603050405020304" pitchFamily="18" charset="0"/>
                        <a:cs typeface="Times New Roman" panose="02020603050405020304" pitchFamily="18" charset="0"/>
                      </a:endParaRPr>
                    </a:p>
                  </a:txBody>
                  <a:tcPr marL="0" marR="0" marT="77471" marB="0">
                    <a:lnR w="12700">
                      <a:solidFill>
                        <a:srgbClr val="6A1A68"/>
                      </a:solidFill>
                      <a:prstDash val="solid"/>
                    </a:lnR>
                  </a:tcPr>
                </a:tc>
                <a:tc>
                  <a:txBody>
                    <a:bodyPr/>
                    <a:lstStyle/>
                    <a:p>
                      <a:pPr marL="2086610">
                        <a:lnSpc>
                          <a:spcPct val="100000"/>
                        </a:lnSpc>
                        <a:spcBef>
                          <a:spcPts val="835"/>
                        </a:spcBef>
                      </a:pPr>
                      <a:r>
                        <a:rPr sz="1200" b="1">
                          <a:solidFill>
                            <a:srgbClr val="FFFFFF"/>
                          </a:solidFill>
                          <a:latin typeface="Times New Roman" panose="02020603050405020304" pitchFamily="18" charset="0"/>
                          <a:cs typeface="Times New Roman" panose="02020603050405020304" pitchFamily="18" charset="0"/>
                        </a:rPr>
                        <a:t>2500</a:t>
                      </a:r>
                      <a:endParaRPr sz="1200">
                        <a:latin typeface="Times New Roman" panose="02020603050405020304" pitchFamily="18" charset="0"/>
                        <a:cs typeface="Times New Roman" panose="02020603050405020304" pitchFamily="18" charset="0"/>
                      </a:endParaRPr>
                    </a:p>
                  </a:txBody>
                  <a:tcPr marL="0" marR="0" marT="106045" marB="0">
                    <a:lnL w="12700">
                      <a:solidFill>
                        <a:srgbClr val="6A1A68"/>
                      </a:solidFill>
                      <a:prstDash val="solid"/>
                    </a:lnL>
                    <a:lnT w="12700">
                      <a:solidFill>
                        <a:srgbClr val="6A1A68"/>
                      </a:solidFill>
                      <a:prstDash val="solid"/>
                    </a:lnT>
                    <a:solidFill>
                      <a:srgbClr val="006FC0"/>
                    </a:solidFill>
                  </a:tcPr>
                </a:tc>
                <a:tc>
                  <a:txBody>
                    <a:bodyPr/>
                    <a:lstStyle/>
                    <a:p>
                      <a:pPr>
                        <a:lnSpc>
                          <a:spcPct val="100000"/>
                        </a:lnSpc>
                      </a:pPr>
                      <a:endParaRPr sz="1300">
                        <a:latin typeface="Times New Roman" panose="02020603050405020304" pitchFamily="18" charset="0"/>
                        <a:cs typeface="Times New Roman" panose="02020603050405020304" pitchFamily="18" charset="0"/>
                      </a:endParaRPr>
                    </a:p>
                  </a:txBody>
                  <a:tcPr marL="0" marR="0" marT="0" marB="0"/>
                </a:tc>
                <a:tc>
                  <a:txBody>
                    <a:bodyPr/>
                    <a:lstStyle/>
                    <a:p>
                      <a:pPr marR="26034" algn="ctr">
                        <a:lnSpc>
                          <a:spcPct val="100000"/>
                        </a:lnSpc>
                        <a:spcBef>
                          <a:spcPts val="835"/>
                        </a:spcBef>
                      </a:pPr>
                      <a:r>
                        <a:rPr sz="1200" b="1">
                          <a:solidFill>
                            <a:srgbClr val="FFFFFF"/>
                          </a:solidFill>
                          <a:latin typeface="Times New Roman" panose="02020603050405020304" pitchFamily="18" charset="0"/>
                          <a:cs typeface="Times New Roman" panose="02020603050405020304" pitchFamily="18" charset="0"/>
                        </a:rPr>
                        <a:t>1500</a:t>
                      </a:r>
                      <a:endParaRPr sz="1200">
                        <a:latin typeface="Times New Roman" panose="02020603050405020304" pitchFamily="18" charset="0"/>
                        <a:cs typeface="Times New Roman" panose="02020603050405020304" pitchFamily="18" charset="0"/>
                      </a:endParaRPr>
                    </a:p>
                  </a:txBody>
                  <a:tcPr marL="0" marR="0" marT="106045" marB="0">
                    <a:lnR w="12700">
                      <a:solidFill>
                        <a:srgbClr val="6A1A68"/>
                      </a:solidFill>
                      <a:prstDash val="solid"/>
                    </a:lnR>
                    <a:lnT w="12700">
                      <a:solidFill>
                        <a:srgbClr val="6A1A68"/>
                      </a:solidFill>
                      <a:prstDash val="solid"/>
                    </a:lnT>
                    <a:lnB w="12700">
                      <a:solidFill>
                        <a:srgbClr val="6A1A68"/>
                      </a:solidFill>
                      <a:prstDash val="solid"/>
                    </a:lnB>
                    <a:solidFill>
                      <a:srgbClr val="006FC0"/>
                    </a:solidFill>
                  </a:tcPr>
                </a:tc>
                <a:tc>
                  <a:txBody>
                    <a:bodyPr/>
                    <a:lstStyle/>
                    <a:p>
                      <a:pPr algn="ctr">
                        <a:lnSpc>
                          <a:spcPct val="100000"/>
                        </a:lnSpc>
                        <a:spcBef>
                          <a:spcPts val="835"/>
                        </a:spcBef>
                      </a:pPr>
                      <a:r>
                        <a:rPr sz="1200" b="1">
                          <a:solidFill>
                            <a:srgbClr val="FFFFFF"/>
                          </a:solidFill>
                          <a:latin typeface="Times New Roman" panose="02020603050405020304" pitchFamily="18" charset="0"/>
                          <a:cs typeface="Times New Roman" panose="02020603050405020304" pitchFamily="18" charset="0"/>
                        </a:rPr>
                        <a:t>300</a:t>
                      </a:r>
                      <a:endParaRPr sz="1200">
                        <a:latin typeface="Times New Roman" panose="02020603050405020304" pitchFamily="18" charset="0"/>
                        <a:cs typeface="Times New Roman" panose="02020603050405020304" pitchFamily="18" charset="0"/>
                      </a:endParaRPr>
                    </a:p>
                  </a:txBody>
                  <a:tcPr marL="0" marR="0" marT="106045" marB="0">
                    <a:lnL w="12700">
                      <a:solidFill>
                        <a:srgbClr val="6A1A68"/>
                      </a:solidFill>
                      <a:prstDash val="solid"/>
                    </a:lnL>
                    <a:lnR w="12700">
                      <a:solidFill>
                        <a:srgbClr val="6A1A68"/>
                      </a:solidFill>
                      <a:prstDash val="solid"/>
                    </a:lnR>
                    <a:lnT w="12700">
                      <a:solidFill>
                        <a:srgbClr val="6A1A68"/>
                      </a:solidFill>
                      <a:prstDash val="solid"/>
                    </a:lnT>
                    <a:lnB w="12700">
                      <a:solidFill>
                        <a:srgbClr val="6A1A68"/>
                      </a:solidFill>
                      <a:prstDash val="solid"/>
                    </a:lnB>
                    <a:solidFill>
                      <a:srgbClr val="006FC0"/>
                    </a:solidFill>
                  </a:tcPr>
                </a:tc>
                <a:tc>
                  <a:txBody>
                    <a:bodyPr/>
                    <a:lstStyle/>
                    <a:p>
                      <a:pPr marL="7620" algn="ctr">
                        <a:lnSpc>
                          <a:spcPct val="100000"/>
                        </a:lnSpc>
                        <a:spcBef>
                          <a:spcPts val="835"/>
                        </a:spcBef>
                      </a:pPr>
                      <a:r>
                        <a:rPr sz="1200" b="1">
                          <a:solidFill>
                            <a:srgbClr val="FFFFFF"/>
                          </a:solidFill>
                          <a:latin typeface="Times New Roman" panose="02020603050405020304" pitchFamily="18" charset="0"/>
                          <a:cs typeface="Times New Roman" panose="02020603050405020304" pitchFamily="18" charset="0"/>
                        </a:rPr>
                        <a:t>200</a:t>
                      </a:r>
                      <a:endParaRPr sz="1200">
                        <a:latin typeface="Times New Roman" panose="02020603050405020304" pitchFamily="18" charset="0"/>
                        <a:cs typeface="Times New Roman" panose="02020603050405020304" pitchFamily="18" charset="0"/>
                      </a:endParaRPr>
                    </a:p>
                  </a:txBody>
                  <a:tcPr marL="0" marR="0" marT="106045" marB="0">
                    <a:lnL w="12700">
                      <a:solidFill>
                        <a:srgbClr val="6A1A68"/>
                      </a:solidFill>
                      <a:prstDash val="solid"/>
                    </a:lnL>
                    <a:lnR w="12700">
                      <a:solidFill>
                        <a:srgbClr val="6A1A68"/>
                      </a:solidFill>
                      <a:prstDash val="solid"/>
                    </a:lnR>
                    <a:lnT w="12700">
                      <a:solidFill>
                        <a:srgbClr val="6A1A68"/>
                      </a:solidFill>
                      <a:prstDash val="solid"/>
                    </a:lnT>
                    <a:lnB w="12700">
                      <a:solidFill>
                        <a:srgbClr val="6A1A68"/>
                      </a:solidFill>
                      <a:prstDash val="solid"/>
                    </a:lnB>
                    <a:solidFill>
                      <a:srgbClr val="006FC0"/>
                    </a:solidFill>
                  </a:tcPr>
                </a:tc>
                <a:tc>
                  <a:txBody>
                    <a:bodyPr/>
                    <a:lstStyle/>
                    <a:p>
                      <a:pPr marL="205740">
                        <a:lnSpc>
                          <a:spcPct val="100000"/>
                        </a:lnSpc>
                        <a:spcBef>
                          <a:spcPts val="685"/>
                        </a:spcBef>
                      </a:pPr>
                      <a:r>
                        <a:rPr sz="1500" spc="-5">
                          <a:solidFill>
                            <a:srgbClr val="DAECFA"/>
                          </a:solidFill>
                          <a:latin typeface="Times New Roman" panose="02020603050405020304" pitchFamily="18" charset="0"/>
                          <a:cs typeface="Times New Roman" panose="02020603050405020304" pitchFamily="18" charset="0"/>
                        </a:rPr>
                        <a:t>(Stratified*)</a:t>
                      </a:r>
                      <a:endParaRPr sz="1500">
                        <a:latin typeface="Times New Roman" panose="02020603050405020304" pitchFamily="18" charset="0"/>
                        <a:cs typeface="Times New Roman" panose="02020603050405020304" pitchFamily="18" charset="0"/>
                      </a:endParaRPr>
                    </a:p>
                  </a:txBody>
                  <a:tcPr marL="0" marR="0" marT="86995" marB="0">
                    <a:lnL w="12700">
                      <a:solidFill>
                        <a:srgbClr val="6A1A68"/>
                      </a:solidFill>
                      <a:prstDash val="solid"/>
                    </a:lnL>
                  </a:tcPr>
                </a:tc>
                <a:extLst>
                  <a:ext uri="{0D108BD9-81ED-4DB2-BD59-A6C34878D82A}">
                    <a16:rowId xmlns:a16="http://schemas.microsoft.com/office/drawing/2014/main" val="10002"/>
                  </a:ext>
                </a:extLst>
              </a:tr>
              <a:tr h="89760">
                <a:tc>
                  <a:txBody>
                    <a:bodyPr/>
                    <a:lstStyle/>
                    <a:p>
                      <a:pPr>
                        <a:lnSpc>
                          <a:spcPct val="100000"/>
                        </a:lnSpc>
                      </a:pPr>
                      <a:endParaRPr sz="500">
                        <a:latin typeface="Times New Roman" panose="02020603050405020304" pitchFamily="18" charset="0"/>
                        <a:cs typeface="Times New Roman" panose="02020603050405020304" pitchFamily="18" charset="0"/>
                      </a:endParaRPr>
                    </a:p>
                  </a:txBody>
                  <a:tcPr marL="0" marR="0" marT="0" marB="0"/>
                </a:tc>
                <a:tc>
                  <a:txBody>
                    <a:bodyPr/>
                    <a:lstStyle/>
                    <a:p>
                      <a:pPr>
                        <a:lnSpc>
                          <a:spcPct val="100000"/>
                        </a:lnSpc>
                      </a:pPr>
                      <a:endParaRPr sz="500">
                        <a:latin typeface="Times New Roman" panose="02020603050405020304" pitchFamily="18" charset="0"/>
                        <a:cs typeface="Times New Roman" panose="02020603050405020304" pitchFamily="18" charset="0"/>
                      </a:endParaRPr>
                    </a:p>
                  </a:txBody>
                  <a:tcPr marL="0" marR="0" marT="0" marB="0">
                    <a:lnB w="12700">
                      <a:solidFill>
                        <a:srgbClr val="6A1A68"/>
                      </a:solidFill>
                      <a:prstDash val="solid"/>
                    </a:lnB>
                  </a:tcPr>
                </a:tc>
                <a:tc>
                  <a:txBody>
                    <a:bodyPr/>
                    <a:lstStyle/>
                    <a:p>
                      <a:pPr>
                        <a:lnSpc>
                          <a:spcPct val="100000"/>
                        </a:lnSpc>
                      </a:pPr>
                      <a:endParaRPr sz="500">
                        <a:latin typeface="Times New Roman" panose="02020603050405020304" pitchFamily="18" charset="0"/>
                        <a:cs typeface="Times New Roman" panose="02020603050405020304" pitchFamily="18" charset="0"/>
                      </a:endParaRPr>
                    </a:p>
                  </a:txBody>
                  <a:tcPr marL="0" marR="0" marT="0" marB="0"/>
                </a:tc>
                <a:tc>
                  <a:txBody>
                    <a:bodyPr/>
                    <a:lstStyle/>
                    <a:p>
                      <a:pPr>
                        <a:lnSpc>
                          <a:spcPct val="100000"/>
                        </a:lnSpc>
                      </a:pPr>
                      <a:endParaRPr sz="500">
                        <a:latin typeface="Times New Roman" panose="02020603050405020304" pitchFamily="18" charset="0"/>
                        <a:cs typeface="Times New Roman" panose="02020603050405020304" pitchFamily="18" charset="0"/>
                      </a:endParaRPr>
                    </a:p>
                  </a:txBody>
                  <a:tcPr marL="0" marR="0" marT="0" marB="0">
                    <a:lnT w="12700">
                      <a:solidFill>
                        <a:srgbClr val="6A1A68"/>
                      </a:solidFill>
                      <a:prstDash val="solid"/>
                    </a:lnT>
                    <a:lnB w="12700">
                      <a:solidFill>
                        <a:srgbClr val="6A1A68"/>
                      </a:solidFill>
                      <a:prstDash val="solid"/>
                    </a:lnB>
                  </a:tcPr>
                </a:tc>
                <a:tc>
                  <a:txBody>
                    <a:bodyPr/>
                    <a:lstStyle/>
                    <a:p>
                      <a:pPr>
                        <a:lnSpc>
                          <a:spcPct val="100000"/>
                        </a:lnSpc>
                      </a:pPr>
                      <a:endParaRPr sz="500">
                        <a:latin typeface="Times New Roman" panose="02020603050405020304" pitchFamily="18" charset="0"/>
                        <a:cs typeface="Times New Roman" panose="02020603050405020304" pitchFamily="18" charset="0"/>
                      </a:endParaRPr>
                    </a:p>
                  </a:txBody>
                  <a:tcPr marL="0" marR="0" marT="0" marB="0">
                    <a:lnT w="12700">
                      <a:solidFill>
                        <a:srgbClr val="6A1A68"/>
                      </a:solidFill>
                      <a:prstDash val="solid"/>
                    </a:lnT>
                    <a:lnB w="12700">
                      <a:solidFill>
                        <a:srgbClr val="6A1A68"/>
                      </a:solidFill>
                      <a:prstDash val="solid"/>
                    </a:lnB>
                  </a:tcPr>
                </a:tc>
                <a:tc>
                  <a:txBody>
                    <a:bodyPr/>
                    <a:lstStyle/>
                    <a:p>
                      <a:pPr>
                        <a:lnSpc>
                          <a:spcPct val="100000"/>
                        </a:lnSpc>
                      </a:pPr>
                      <a:endParaRPr sz="500">
                        <a:latin typeface="Times New Roman" panose="02020603050405020304" pitchFamily="18" charset="0"/>
                        <a:cs typeface="Times New Roman" panose="02020603050405020304" pitchFamily="18" charset="0"/>
                      </a:endParaRPr>
                    </a:p>
                  </a:txBody>
                  <a:tcPr marL="0" marR="0" marT="0" marB="0">
                    <a:lnT w="12700">
                      <a:solidFill>
                        <a:srgbClr val="6A1A68"/>
                      </a:solidFill>
                      <a:prstDash val="solid"/>
                    </a:lnT>
                    <a:lnB w="12700">
                      <a:solidFill>
                        <a:srgbClr val="6A1A68"/>
                      </a:solidFill>
                      <a:prstDash val="solid"/>
                    </a:lnB>
                  </a:tcPr>
                </a:tc>
                <a:tc>
                  <a:txBody>
                    <a:bodyPr/>
                    <a:lstStyle/>
                    <a:p>
                      <a:pPr>
                        <a:lnSpc>
                          <a:spcPct val="100000"/>
                        </a:lnSpc>
                      </a:pPr>
                      <a:endParaRPr sz="500">
                        <a:latin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10003"/>
                  </a:ext>
                </a:extLst>
              </a:tr>
              <a:tr h="539249">
                <a:tc>
                  <a:txBody>
                    <a:bodyPr/>
                    <a:lstStyle/>
                    <a:p>
                      <a:pPr marL="31750">
                        <a:lnSpc>
                          <a:spcPct val="100000"/>
                        </a:lnSpc>
                        <a:spcBef>
                          <a:spcPts val="620"/>
                        </a:spcBef>
                      </a:pPr>
                      <a:r>
                        <a:rPr sz="1500" spc="10">
                          <a:solidFill>
                            <a:srgbClr val="DAECFA"/>
                          </a:solidFill>
                          <a:latin typeface="Times New Roman" panose="02020603050405020304" pitchFamily="18" charset="0"/>
                          <a:cs typeface="Times New Roman" panose="02020603050405020304" pitchFamily="18" charset="0"/>
                        </a:rPr>
                        <a:t>LSTM</a:t>
                      </a:r>
                      <a:r>
                        <a:rPr sz="1500" spc="-50">
                          <a:solidFill>
                            <a:srgbClr val="DAECFA"/>
                          </a:solidFill>
                          <a:latin typeface="Times New Roman" panose="02020603050405020304" pitchFamily="18" charset="0"/>
                          <a:cs typeface="Times New Roman" panose="02020603050405020304" pitchFamily="18" charset="0"/>
                        </a:rPr>
                        <a:t> </a:t>
                      </a:r>
                      <a:r>
                        <a:rPr sz="1500" spc="15">
                          <a:solidFill>
                            <a:srgbClr val="DAECFA"/>
                          </a:solidFill>
                          <a:latin typeface="Times New Roman" panose="02020603050405020304" pitchFamily="18" charset="0"/>
                          <a:cs typeface="Times New Roman" panose="02020603050405020304" pitchFamily="18" charset="0"/>
                        </a:rPr>
                        <a:t>2b:</a:t>
                      </a:r>
                      <a:endParaRPr sz="1500">
                        <a:latin typeface="Times New Roman" panose="02020603050405020304" pitchFamily="18" charset="0"/>
                        <a:cs typeface="Times New Roman" panose="02020603050405020304" pitchFamily="18" charset="0"/>
                      </a:endParaRPr>
                    </a:p>
                  </a:txBody>
                  <a:tcPr marL="0" marR="0" marT="78740" marB="0">
                    <a:lnR w="12700">
                      <a:solidFill>
                        <a:srgbClr val="6A1A68"/>
                      </a:solidFill>
                      <a:prstDash val="solid"/>
                    </a:lnR>
                  </a:tcPr>
                </a:tc>
                <a:tc>
                  <a:txBody>
                    <a:bodyPr/>
                    <a:lstStyle/>
                    <a:p>
                      <a:pPr marL="2086610">
                        <a:lnSpc>
                          <a:spcPct val="100000"/>
                        </a:lnSpc>
                        <a:spcBef>
                          <a:spcPts val="844"/>
                        </a:spcBef>
                      </a:pPr>
                      <a:r>
                        <a:rPr sz="1200" b="1">
                          <a:solidFill>
                            <a:srgbClr val="FFFFFF"/>
                          </a:solidFill>
                          <a:latin typeface="Times New Roman" panose="02020603050405020304" pitchFamily="18" charset="0"/>
                          <a:cs typeface="Times New Roman" panose="02020603050405020304" pitchFamily="18" charset="0"/>
                        </a:rPr>
                        <a:t>2500</a:t>
                      </a:r>
                      <a:endParaRPr sz="1200">
                        <a:latin typeface="Times New Roman" panose="02020603050405020304" pitchFamily="18" charset="0"/>
                        <a:cs typeface="Times New Roman" panose="02020603050405020304" pitchFamily="18" charset="0"/>
                      </a:endParaRPr>
                    </a:p>
                  </a:txBody>
                  <a:tcPr marL="0" marR="0" marT="107315" marB="0">
                    <a:lnL w="12700">
                      <a:solidFill>
                        <a:srgbClr val="6A1A68"/>
                      </a:solidFill>
                      <a:prstDash val="solid"/>
                    </a:lnL>
                    <a:lnT w="12700">
                      <a:solidFill>
                        <a:srgbClr val="6A1A68"/>
                      </a:solidFill>
                      <a:prstDash val="solid"/>
                    </a:lnT>
                    <a:solidFill>
                      <a:srgbClr val="006FC0"/>
                    </a:solidFill>
                  </a:tcPr>
                </a:tc>
                <a:tc>
                  <a:txBody>
                    <a:bodyPr/>
                    <a:lstStyle/>
                    <a:p>
                      <a:pPr>
                        <a:lnSpc>
                          <a:spcPct val="100000"/>
                        </a:lnSpc>
                      </a:pPr>
                      <a:endParaRPr sz="1300">
                        <a:latin typeface="Times New Roman" panose="02020603050405020304" pitchFamily="18" charset="0"/>
                        <a:cs typeface="Times New Roman" panose="02020603050405020304" pitchFamily="18" charset="0"/>
                      </a:endParaRPr>
                    </a:p>
                  </a:txBody>
                  <a:tcPr marL="0" marR="0" marT="0" marB="0"/>
                </a:tc>
                <a:tc>
                  <a:txBody>
                    <a:bodyPr/>
                    <a:lstStyle/>
                    <a:p>
                      <a:pPr marR="26034" algn="ctr">
                        <a:lnSpc>
                          <a:spcPct val="100000"/>
                        </a:lnSpc>
                        <a:spcBef>
                          <a:spcPts val="844"/>
                        </a:spcBef>
                      </a:pPr>
                      <a:r>
                        <a:rPr sz="1200" b="1">
                          <a:solidFill>
                            <a:srgbClr val="FFFFFF"/>
                          </a:solidFill>
                          <a:latin typeface="Times New Roman" panose="02020603050405020304" pitchFamily="18" charset="0"/>
                          <a:cs typeface="Times New Roman" panose="02020603050405020304" pitchFamily="18" charset="0"/>
                        </a:rPr>
                        <a:t>1500</a:t>
                      </a:r>
                      <a:endParaRPr sz="1200">
                        <a:latin typeface="Times New Roman" panose="02020603050405020304" pitchFamily="18" charset="0"/>
                        <a:cs typeface="Times New Roman" panose="02020603050405020304" pitchFamily="18" charset="0"/>
                      </a:endParaRPr>
                    </a:p>
                  </a:txBody>
                  <a:tcPr marL="0" marR="0" marT="107315" marB="0">
                    <a:lnR w="12700">
                      <a:solidFill>
                        <a:srgbClr val="6A1A68"/>
                      </a:solidFill>
                      <a:prstDash val="solid"/>
                    </a:lnR>
                    <a:lnT w="12700">
                      <a:solidFill>
                        <a:srgbClr val="6A1A68"/>
                      </a:solidFill>
                      <a:prstDash val="solid"/>
                    </a:lnT>
                    <a:lnB w="12700">
                      <a:solidFill>
                        <a:srgbClr val="6A1A68"/>
                      </a:solidFill>
                      <a:prstDash val="solid"/>
                    </a:lnB>
                    <a:solidFill>
                      <a:srgbClr val="006FC0"/>
                    </a:solidFill>
                  </a:tcPr>
                </a:tc>
                <a:tc>
                  <a:txBody>
                    <a:bodyPr/>
                    <a:lstStyle/>
                    <a:p>
                      <a:pPr algn="ctr">
                        <a:lnSpc>
                          <a:spcPct val="100000"/>
                        </a:lnSpc>
                        <a:spcBef>
                          <a:spcPts val="844"/>
                        </a:spcBef>
                      </a:pPr>
                      <a:r>
                        <a:rPr sz="1200" b="1">
                          <a:solidFill>
                            <a:srgbClr val="FFFFFF"/>
                          </a:solidFill>
                          <a:latin typeface="Times New Roman" panose="02020603050405020304" pitchFamily="18" charset="0"/>
                          <a:cs typeface="Times New Roman" panose="02020603050405020304" pitchFamily="18" charset="0"/>
                        </a:rPr>
                        <a:t>300</a:t>
                      </a:r>
                      <a:endParaRPr sz="1200">
                        <a:latin typeface="Times New Roman" panose="02020603050405020304" pitchFamily="18" charset="0"/>
                        <a:cs typeface="Times New Roman" panose="02020603050405020304" pitchFamily="18" charset="0"/>
                      </a:endParaRPr>
                    </a:p>
                  </a:txBody>
                  <a:tcPr marL="0" marR="0" marT="107315" marB="0">
                    <a:lnL w="12700">
                      <a:solidFill>
                        <a:srgbClr val="6A1A68"/>
                      </a:solidFill>
                      <a:prstDash val="solid"/>
                    </a:lnL>
                    <a:lnR w="12700">
                      <a:solidFill>
                        <a:srgbClr val="6A1A68"/>
                      </a:solidFill>
                      <a:prstDash val="solid"/>
                    </a:lnR>
                    <a:lnT w="12700">
                      <a:solidFill>
                        <a:srgbClr val="6A1A68"/>
                      </a:solidFill>
                      <a:prstDash val="solid"/>
                    </a:lnT>
                    <a:lnB w="12700">
                      <a:solidFill>
                        <a:srgbClr val="6A1A68"/>
                      </a:solidFill>
                      <a:prstDash val="solid"/>
                    </a:lnB>
                    <a:solidFill>
                      <a:srgbClr val="006FC0"/>
                    </a:solidFill>
                  </a:tcPr>
                </a:tc>
                <a:tc>
                  <a:txBody>
                    <a:bodyPr/>
                    <a:lstStyle/>
                    <a:p>
                      <a:pPr marL="7620" algn="ctr">
                        <a:lnSpc>
                          <a:spcPct val="100000"/>
                        </a:lnSpc>
                        <a:spcBef>
                          <a:spcPts val="844"/>
                        </a:spcBef>
                      </a:pPr>
                      <a:r>
                        <a:rPr sz="1200" b="1">
                          <a:solidFill>
                            <a:srgbClr val="FFFFFF"/>
                          </a:solidFill>
                          <a:latin typeface="Times New Roman" panose="02020603050405020304" pitchFamily="18" charset="0"/>
                          <a:cs typeface="Times New Roman" panose="02020603050405020304" pitchFamily="18" charset="0"/>
                        </a:rPr>
                        <a:t>200</a:t>
                      </a:r>
                      <a:endParaRPr sz="1200">
                        <a:latin typeface="Times New Roman" panose="02020603050405020304" pitchFamily="18" charset="0"/>
                        <a:cs typeface="Times New Roman" panose="02020603050405020304" pitchFamily="18" charset="0"/>
                      </a:endParaRPr>
                    </a:p>
                  </a:txBody>
                  <a:tcPr marL="0" marR="0" marT="107315" marB="0">
                    <a:lnL w="12700">
                      <a:solidFill>
                        <a:srgbClr val="6A1A68"/>
                      </a:solidFill>
                      <a:prstDash val="solid"/>
                    </a:lnL>
                    <a:lnR w="12700">
                      <a:solidFill>
                        <a:srgbClr val="6A1A68"/>
                      </a:solidFill>
                      <a:prstDash val="solid"/>
                    </a:lnR>
                    <a:lnT w="12700">
                      <a:solidFill>
                        <a:srgbClr val="6A1A68"/>
                      </a:solidFill>
                      <a:prstDash val="solid"/>
                    </a:lnT>
                    <a:lnB w="12700">
                      <a:solidFill>
                        <a:srgbClr val="6A1A68"/>
                      </a:solidFill>
                      <a:prstDash val="solid"/>
                    </a:lnB>
                    <a:solidFill>
                      <a:srgbClr val="006FC0"/>
                    </a:solidFill>
                  </a:tcPr>
                </a:tc>
                <a:tc>
                  <a:txBody>
                    <a:bodyPr/>
                    <a:lstStyle/>
                    <a:p>
                      <a:pPr marL="205740">
                        <a:lnSpc>
                          <a:spcPct val="100000"/>
                        </a:lnSpc>
                        <a:spcBef>
                          <a:spcPts val="695"/>
                        </a:spcBef>
                      </a:pPr>
                      <a:r>
                        <a:rPr sz="1500" spc="-5">
                          <a:solidFill>
                            <a:srgbClr val="DAECFA"/>
                          </a:solidFill>
                          <a:latin typeface="Times New Roman" panose="02020603050405020304" pitchFamily="18" charset="0"/>
                          <a:cs typeface="Times New Roman" panose="02020603050405020304" pitchFamily="18" charset="0"/>
                        </a:rPr>
                        <a:t>(Stratified*)</a:t>
                      </a:r>
                      <a:endParaRPr sz="1500">
                        <a:latin typeface="Times New Roman" panose="02020603050405020304" pitchFamily="18" charset="0"/>
                        <a:cs typeface="Times New Roman" panose="02020603050405020304" pitchFamily="18" charset="0"/>
                      </a:endParaRPr>
                    </a:p>
                  </a:txBody>
                  <a:tcPr marL="0" marR="0" marT="88265" marB="0">
                    <a:lnL w="12700">
                      <a:solidFill>
                        <a:srgbClr val="6A1A68"/>
                      </a:solidFill>
                      <a:prstDash val="solid"/>
                    </a:lnL>
                  </a:tcPr>
                </a:tc>
                <a:extLst>
                  <a:ext uri="{0D108BD9-81ED-4DB2-BD59-A6C34878D82A}">
                    <a16:rowId xmlns:a16="http://schemas.microsoft.com/office/drawing/2014/main" val="10004"/>
                  </a:ext>
                </a:extLst>
              </a:tr>
              <a:tr h="105464">
                <a:tc>
                  <a:txBody>
                    <a:bodyPr/>
                    <a:lstStyle/>
                    <a:p>
                      <a:pPr>
                        <a:lnSpc>
                          <a:spcPct val="100000"/>
                        </a:lnSpc>
                      </a:pPr>
                      <a:endParaRPr sz="700">
                        <a:latin typeface="Times New Roman" panose="02020603050405020304" pitchFamily="18" charset="0"/>
                        <a:cs typeface="Times New Roman" panose="02020603050405020304" pitchFamily="18" charset="0"/>
                      </a:endParaRPr>
                    </a:p>
                  </a:txBody>
                  <a:tcPr marL="0" marR="0" marT="0" marB="0"/>
                </a:tc>
                <a:tc>
                  <a:txBody>
                    <a:bodyPr/>
                    <a:lstStyle/>
                    <a:p>
                      <a:pPr>
                        <a:lnSpc>
                          <a:spcPct val="100000"/>
                        </a:lnSpc>
                      </a:pPr>
                      <a:endParaRPr sz="700">
                        <a:latin typeface="Times New Roman" panose="02020603050405020304" pitchFamily="18" charset="0"/>
                        <a:cs typeface="Times New Roman" panose="02020603050405020304" pitchFamily="18" charset="0"/>
                      </a:endParaRPr>
                    </a:p>
                  </a:txBody>
                  <a:tcPr marL="0" marR="0" marT="0" marB="0">
                    <a:lnB w="12700">
                      <a:solidFill>
                        <a:srgbClr val="6A1A68"/>
                      </a:solidFill>
                      <a:prstDash val="solid"/>
                    </a:lnB>
                  </a:tcPr>
                </a:tc>
                <a:tc>
                  <a:txBody>
                    <a:bodyPr/>
                    <a:lstStyle/>
                    <a:p>
                      <a:pPr>
                        <a:lnSpc>
                          <a:spcPct val="100000"/>
                        </a:lnSpc>
                      </a:pPr>
                      <a:endParaRPr sz="700">
                        <a:latin typeface="Times New Roman" panose="02020603050405020304" pitchFamily="18" charset="0"/>
                        <a:cs typeface="Times New Roman" panose="02020603050405020304" pitchFamily="18" charset="0"/>
                      </a:endParaRPr>
                    </a:p>
                  </a:txBody>
                  <a:tcPr marL="0" marR="0" marT="0" marB="0"/>
                </a:tc>
                <a:tc>
                  <a:txBody>
                    <a:bodyPr/>
                    <a:lstStyle/>
                    <a:p>
                      <a:pPr>
                        <a:lnSpc>
                          <a:spcPct val="100000"/>
                        </a:lnSpc>
                      </a:pPr>
                      <a:endParaRPr sz="700">
                        <a:latin typeface="Times New Roman" panose="02020603050405020304" pitchFamily="18" charset="0"/>
                        <a:cs typeface="Times New Roman" panose="02020603050405020304" pitchFamily="18" charset="0"/>
                      </a:endParaRPr>
                    </a:p>
                  </a:txBody>
                  <a:tcPr marL="0" marR="0" marT="0" marB="0">
                    <a:lnT w="12700">
                      <a:solidFill>
                        <a:srgbClr val="6A1A68"/>
                      </a:solidFill>
                      <a:prstDash val="solid"/>
                    </a:lnT>
                    <a:lnB w="12700">
                      <a:solidFill>
                        <a:srgbClr val="6A1A68"/>
                      </a:solidFill>
                      <a:prstDash val="solid"/>
                    </a:lnB>
                  </a:tcPr>
                </a:tc>
                <a:tc>
                  <a:txBody>
                    <a:bodyPr/>
                    <a:lstStyle/>
                    <a:p>
                      <a:pPr>
                        <a:lnSpc>
                          <a:spcPct val="100000"/>
                        </a:lnSpc>
                      </a:pPr>
                      <a:endParaRPr sz="700">
                        <a:latin typeface="Times New Roman" panose="02020603050405020304" pitchFamily="18" charset="0"/>
                        <a:cs typeface="Times New Roman" panose="02020603050405020304" pitchFamily="18" charset="0"/>
                      </a:endParaRPr>
                    </a:p>
                  </a:txBody>
                  <a:tcPr marL="0" marR="0" marT="0" marB="0">
                    <a:lnT w="12700">
                      <a:solidFill>
                        <a:srgbClr val="6A1A68"/>
                      </a:solidFill>
                      <a:prstDash val="solid"/>
                    </a:lnT>
                    <a:lnB w="12700">
                      <a:solidFill>
                        <a:srgbClr val="6A1A68"/>
                      </a:solidFill>
                      <a:prstDash val="solid"/>
                    </a:lnB>
                  </a:tcPr>
                </a:tc>
                <a:tc>
                  <a:txBody>
                    <a:bodyPr/>
                    <a:lstStyle/>
                    <a:p>
                      <a:pPr>
                        <a:lnSpc>
                          <a:spcPct val="100000"/>
                        </a:lnSpc>
                      </a:pPr>
                      <a:endParaRPr sz="700">
                        <a:latin typeface="Times New Roman" panose="02020603050405020304" pitchFamily="18" charset="0"/>
                        <a:cs typeface="Times New Roman" panose="02020603050405020304" pitchFamily="18" charset="0"/>
                      </a:endParaRPr>
                    </a:p>
                  </a:txBody>
                  <a:tcPr marL="0" marR="0" marT="0" marB="0">
                    <a:lnT w="12700">
                      <a:solidFill>
                        <a:srgbClr val="6A1A68"/>
                      </a:solidFill>
                      <a:prstDash val="solid"/>
                    </a:lnT>
                    <a:lnB w="12700">
                      <a:solidFill>
                        <a:srgbClr val="6A1A68"/>
                      </a:solidFill>
                      <a:prstDash val="solid"/>
                    </a:lnB>
                  </a:tcPr>
                </a:tc>
                <a:tc>
                  <a:txBody>
                    <a:bodyPr/>
                    <a:lstStyle/>
                    <a:p>
                      <a:pPr>
                        <a:lnSpc>
                          <a:spcPct val="100000"/>
                        </a:lnSpc>
                      </a:pPr>
                      <a:endParaRPr sz="700">
                        <a:latin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10005"/>
                  </a:ext>
                </a:extLst>
              </a:tr>
              <a:tr h="326400">
                <a:tc>
                  <a:txBody>
                    <a:bodyPr/>
                    <a:lstStyle/>
                    <a:p>
                      <a:pPr marL="66675">
                        <a:lnSpc>
                          <a:spcPct val="100000"/>
                        </a:lnSpc>
                        <a:spcBef>
                          <a:spcPts val="560"/>
                        </a:spcBef>
                      </a:pPr>
                      <a:r>
                        <a:rPr sz="1500" spc="10">
                          <a:solidFill>
                            <a:srgbClr val="DAECFA"/>
                          </a:solidFill>
                          <a:latin typeface="Times New Roman" panose="02020603050405020304" pitchFamily="18" charset="0"/>
                          <a:cs typeface="Times New Roman" panose="02020603050405020304" pitchFamily="18" charset="0"/>
                        </a:rPr>
                        <a:t>LSTM</a:t>
                      </a:r>
                      <a:r>
                        <a:rPr sz="1500" spc="-50">
                          <a:solidFill>
                            <a:srgbClr val="DAECFA"/>
                          </a:solidFill>
                          <a:latin typeface="Times New Roman" panose="02020603050405020304" pitchFamily="18" charset="0"/>
                          <a:cs typeface="Times New Roman" panose="02020603050405020304" pitchFamily="18" charset="0"/>
                        </a:rPr>
                        <a:t> </a:t>
                      </a:r>
                      <a:r>
                        <a:rPr sz="1500" spc="15">
                          <a:solidFill>
                            <a:srgbClr val="DAECFA"/>
                          </a:solidFill>
                          <a:latin typeface="Times New Roman" panose="02020603050405020304" pitchFamily="18" charset="0"/>
                          <a:cs typeface="Times New Roman" panose="02020603050405020304" pitchFamily="18" charset="0"/>
                        </a:rPr>
                        <a:t>3a:</a:t>
                      </a:r>
                      <a:endParaRPr sz="1500">
                        <a:latin typeface="Times New Roman" panose="02020603050405020304" pitchFamily="18" charset="0"/>
                        <a:cs typeface="Times New Roman" panose="02020603050405020304" pitchFamily="18" charset="0"/>
                      </a:endParaRPr>
                    </a:p>
                  </a:txBody>
                  <a:tcPr marL="0" marR="0" marT="71120" marB="0">
                    <a:lnR w="12700">
                      <a:solidFill>
                        <a:srgbClr val="6A1A68"/>
                      </a:solidFill>
                      <a:prstDash val="solid"/>
                    </a:lnR>
                  </a:tcPr>
                </a:tc>
                <a:tc>
                  <a:txBody>
                    <a:bodyPr/>
                    <a:lstStyle/>
                    <a:p>
                      <a:pPr marL="2086610">
                        <a:lnSpc>
                          <a:spcPct val="100000"/>
                        </a:lnSpc>
                        <a:spcBef>
                          <a:spcPts val="785"/>
                        </a:spcBef>
                      </a:pPr>
                      <a:r>
                        <a:rPr sz="1200" b="1">
                          <a:solidFill>
                            <a:srgbClr val="FFFFFF"/>
                          </a:solidFill>
                          <a:latin typeface="Times New Roman" panose="02020603050405020304" pitchFamily="18" charset="0"/>
                          <a:cs typeface="Times New Roman" panose="02020603050405020304" pitchFamily="18" charset="0"/>
                        </a:rPr>
                        <a:t>1500</a:t>
                      </a:r>
                      <a:endParaRPr sz="1200">
                        <a:latin typeface="Times New Roman" panose="02020603050405020304" pitchFamily="18" charset="0"/>
                        <a:cs typeface="Times New Roman" panose="02020603050405020304" pitchFamily="18" charset="0"/>
                      </a:endParaRPr>
                    </a:p>
                  </a:txBody>
                  <a:tcPr marL="0" marR="0" marT="99695" marB="0">
                    <a:lnL w="12700">
                      <a:solidFill>
                        <a:srgbClr val="6A1A68"/>
                      </a:solidFill>
                      <a:prstDash val="solid"/>
                    </a:lnL>
                    <a:lnT w="12700">
                      <a:solidFill>
                        <a:srgbClr val="6A1A68"/>
                      </a:solidFill>
                      <a:prstDash val="solid"/>
                    </a:lnT>
                    <a:solidFill>
                      <a:srgbClr val="006FC0"/>
                    </a:solidFill>
                  </a:tcPr>
                </a:tc>
                <a:tc>
                  <a:txBody>
                    <a:bodyPr/>
                    <a:lstStyle/>
                    <a:p>
                      <a:pPr>
                        <a:lnSpc>
                          <a:spcPct val="100000"/>
                        </a:lnSpc>
                      </a:pPr>
                      <a:endParaRPr sz="1300">
                        <a:latin typeface="Times New Roman" panose="02020603050405020304" pitchFamily="18" charset="0"/>
                        <a:cs typeface="Times New Roman" panose="02020603050405020304" pitchFamily="18" charset="0"/>
                      </a:endParaRPr>
                    </a:p>
                  </a:txBody>
                  <a:tcPr marL="0" marR="0" marT="0" marB="0"/>
                </a:tc>
                <a:tc>
                  <a:txBody>
                    <a:bodyPr/>
                    <a:lstStyle/>
                    <a:p>
                      <a:pPr marR="26034" algn="ctr">
                        <a:lnSpc>
                          <a:spcPct val="100000"/>
                        </a:lnSpc>
                        <a:spcBef>
                          <a:spcPts val="785"/>
                        </a:spcBef>
                      </a:pPr>
                      <a:r>
                        <a:rPr sz="1200" b="1">
                          <a:solidFill>
                            <a:srgbClr val="FFFFFF"/>
                          </a:solidFill>
                          <a:latin typeface="Times New Roman" panose="02020603050405020304" pitchFamily="18" charset="0"/>
                          <a:cs typeface="Times New Roman" panose="02020603050405020304" pitchFamily="18" charset="0"/>
                        </a:rPr>
                        <a:t>1125</a:t>
                      </a:r>
                      <a:endParaRPr sz="1200">
                        <a:latin typeface="Times New Roman" panose="02020603050405020304" pitchFamily="18" charset="0"/>
                        <a:cs typeface="Times New Roman" panose="02020603050405020304" pitchFamily="18" charset="0"/>
                      </a:endParaRPr>
                    </a:p>
                  </a:txBody>
                  <a:tcPr marL="0" marR="0" marT="99695" marB="0">
                    <a:lnR w="12700">
                      <a:solidFill>
                        <a:srgbClr val="6A1A68"/>
                      </a:solidFill>
                      <a:prstDash val="solid"/>
                    </a:lnR>
                    <a:lnT w="12700">
                      <a:solidFill>
                        <a:srgbClr val="6A1A68"/>
                      </a:solidFill>
                      <a:prstDash val="solid"/>
                    </a:lnT>
                    <a:lnB w="12700">
                      <a:solidFill>
                        <a:srgbClr val="6A1A68"/>
                      </a:solidFill>
                      <a:prstDash val="solid"/>
                    </a:lnB>
                    <a:solidFill>
                      <a:srgbClr val="006FC0"/>
                    </a:solidFill>
                  </a:tcPr>
                </a:tc>
                <a:tc>
                  <a:txBody>
                    <a:bodyPr/>
                    <a:lstStyle/>
                    <a:p>
                      <a:pPr algn="ctr">
                        <a:lnSpc>
                          <a:spcPct val="100000"/>
                        </a:lnSpc>
                        <a:spcBef>
                          <a:spcPts val="785"/>
                        </a:spcBef>
                      </a:pPr>
                      <a:r>
                        <a:rPr sz="1200" b="1">
                          <a:solidFill>
                            <a:srgbClr val="FFFFFF"/>
                          </a:solidFill>
                          <a:latin typeface="Times New Roman" panose="02020603050405020304" pitchFamily="18" charset="0"/>
                          <a:cs typeface="Times New Roman" panose="02020603050405020304" pitchFamily="18" charset="0"/>
                        </a:rPr>
                        <a:t>225</a:t>
                      </a:r>
                      <a:endParaRPr sz="1200">
                        <a:latin typeface="Times New Roman" panose="02020603050405020304" pitchFamily="18" charset="0"/>
                        <a:cs typeface="Times New Roman" panose="02020603050405020304" pitchFamily="18" charset="0"/>
                      </a:endParaRPr>
                    </a:p>
                  </a:txBody>
                  <a:tcPr marL="0" marR="0" marT="99695" marB="0">
                    <a:lnL w="12700">
                      <a:solidFill>
                        <a:srgbClr val="6A1A68"/>
                      </a:solidFill>
                      <a:prstDash val="solid"/>
                    </a:lnL>
                    <a:lnR w="12700">
                      <a:solidFill>
                        <a:srgbClr val="6A1A68"/>
                      </a:solidFill>
                      <a:prstDash val="solid"/>
                    </a:lnR>
                    <a:lnT w="12700">
                      <a:solidFill>
                        <a:srgbClr val="6A1A68"/>
                      </a:solidFill>
                      <a:prstDash val="solid"/>
                    </a:lnT>
                    <a:lnB w="12700">
                      <a:solidFill>
                        <a:srgbClr val="6A1A68"/>
                      </a:solidFill>
                      <a:prstDash val="solid"/>
                    </a:lnB>
                    <a:solidFill>
                      <a:srgbClr val="006FC0"/>
                    </a:solidFill>
                  </a:tcPr>
                </a:tc>
                <a:tc>
                  <a:txBody>
                    <a:bodyPr/>
                    <a:lstStyle/>
                    <a:p>
                      <a:pPr marL="7620" algn="ctr">
                        <a:lnSpc>
                          <a:spcPct val="100000"/>
                        </a:lnSpc>
                        <a:spcBef>
                          <a:spcPts val="785"/>
                        </a:spcBef>
                      </a:pPr>
                      <a:r>
                        <a:rPr sz="1200" b="1">
                          <a:solidFill>
                            <a:srgbClr val="FFFFFF"/>
                          </a:solidFill>
                          <a:latin typeface="Times New Roman" panose="02020603050405020304" pitchFamily="18" charset="0"/>
                          <a:cs typeface="Times New Roman" panose="02020603050405020304" pitchFamily="18" charset="0"/>
                        </a:rPr>
                        <a:t>150</a:t>
                      </a:r>
                      <a:endParaRPr sz="1200">
                        <a:latin typeface="Times New Roman" panose="02020603050405020304" pitchFamily="18" charset="0"/>
                        <a:cs typeface="Times New Roman" panose="02020603050405020304" pitchFamily="18" charset="0"/>
                      </a:endParaRPr>
                    </a:p>
                  </a:txBody>
                  <a:tcPr marL="0" marR="0" marT="99695" marB="0">
                    <a:lnL w="12700">
                      <a:solidFill>
                        <a:srgbClr val="6A1A68"/>
                      </a:solidFill>
                      <a:prstDash val="solid"/>
                    </a:lnL>
                    <a:lnR w="12700">
                      <a:solidFill>
                        <a:srgbClr val="6A1A68"/>
                      </a:solidFill>
                      <a:prstDash val="solid"/>
                    </a:lnR>
                    <a:lnT w="12700">
                      <a:solidFill>
                        <a:srgbClr val="6A1A68"/>
                      </a:solidFill>
                      <a:prstDash val="solid"/>
                    </a:lnT>
                    <a:lnB w="12700">
                      <a:solidFill>
                        <a:srgbClr val="6A1A68"/>
                      </a:solidFill>
                      <a:prstDash val="solid"/>
                    </a:lnB>
                    <a:solidFill>
                      <a:srgbClr val="006FC0"/>
                    </a:solidFill>
                  </a:tcPr>
                </a:tc>
                <a:tc>
                  <a:txBody>
                    <a:bodyPr/>
                    <a:lstStyle/>
                    <a:p>
                      <a:pPr marL="205740">
                        <a:lnSpc>
                          <a:spcPct val="100000"/>
                        </a:lnSpc>
                        <a:spcBef>
                          <a:spcPts val="635"/>
                        </a:spcBef>
                      </a:pPr>
                      <a:r>
                        <a:rPr sz="1500">
                          <a:solidFill>
                            <a:srgbClr val="DAECFA"/>
                          </a:solidFill>
                          <a:latin typeface="Times New Roman" panose="02020603050405020304" pitchFamily="18" charset="0"/>
                          <a:cs typeface="Times New Roman" panose="02020603050405020304" pitchFamily="18" charset="0"/>
                        </a:rPr>
                        <a:t>(Stratified)</a:t>
                      </a:r>
                      <a:endParaRPr sz="1500">
                        <a:latin typeface="Times New Roman" panose="02020603050405020304" pitchFamily="18" charset="0"/>
                        <a:cs typeface="Times New Roman" panose="02020603050405020304" pitchFamily="18" charset="0"/>
                      </a:endParaRPr>
                    </a:p>
                  </a:txBody>
                  <a:tcPr marL="0" marR="0" marT="80645" marB="0">
                    <a:lnL w="12700">
                      <a:solidFill>
                        <a:srgbClr val="6A1A68"/>
                      </a:solidFill>
                      <a:prstDash val="solid"/>
                    </a:lnL>
                  </a:tcPr>
                </a:tc>
                <a:extLst>
                  <a:ext uri="{0D108BD9-81ED-4DB2-BD59-A6C34878D82A}">
                    <a16:rowId xmlns:a16="http://schemas.microsoft.com/office/drawing/2014/main" val="10006"/>
                  </a:ext>
                </a:extLst>
              </a:tr>
              <a:tr h="106080">
                <a:tc>
                  <a:txBody>
                    <a:bodyPr/>
                    <a:lstStyle/>
                    <a:p>
                      <a:pPr>
                        <a:lnSpc>
                          <a:spcPct val="100000"/>
                        </a:lnSpc>
                      </a:pPr>
                      <a:endParaRPr sz="700">
                        <a:latin typeface="Times New Roman" panose="02020603050405020304" pitchFamily="18" charset="0"/>
                        <a:cs typeface="Times New Roman" panose="02020603050405020304" pitchFamily="18" charset="0"/>
                      </a:endParaRPr>
                    </a:p>
                  </a:txBody>
                  <a:tcPr marL="0" marR="0" marT="0" marB="0"/>
                </a:tc>
                <a:tc>
                  <a:txBody>
                    <a:bodyPr/>
                    <a:lstStyle/>
                    <a:p>
                      <a:pPr>
                        <a:lnSpc>
                          <a:spcPct val="100000"/>
                        </a:lnSpc>
                      </a:pPr>
                      <a:endParaRPr sz="700">
                        <a:latin typeface="Times New Roman" panose="02020603050405020304" pitchFamily="18" charset="0"/>
                        <a:cs typeface="Times New Roman" panose="02020603050405020304" pitchFamily="18" charset="0"/>
                      </a:endParaRPr>
                    </a:p>
                  </a:txBody>
                  <a:tcPr marL="0" marR="0" marT="0" marB="0">
                    <a:lnB w="12700">
                      <a:solidFill>
                        <a:srgbClr val="6A1A68"/>
                      </a:solidFill>
                      <a:prstDash val="solid"/>
                    </a:lnB>
                  </a:tcPr>
                </a:tc>
                <a:tc>
                  <a:txBody>
                    <a:bodyPr/>
                    <a:lstStyle/>
                    <a:p>
                      <a:pPr>
                        <a:lnSpc>
                          <a:spcPct val="100000"/>
                        </a:lnSpc>
                      </a:pPr>
                      <a:endParaRPr sz="700">
                        <a:latin typeface="Times New Roman" panose="02020603050405020304" pitchFamily="18" charset="0"/>
                        <a:cs typeface="Times New Roman" panose="02020603050405020304" pitchFamily="18" charset="0"/>
                      </a:endParaRPr>
                    </a:p>
                  </a:txBody>
                  <a:tcPr marL="0" marR="0" marT="0" marB="0"/>
                </a:tc>
                <a:tc>
                  <a:txBody>
                    <a:bodyPr/>
                    <a:lstStyle/>
                    <a:p>
                      <a:pPr>
                        <a:lnSpc>
                          <a:spcPct val="100000"/>
                        </a:lnSpc>
                      </a:pPr>
                      <a:endParaRPr sz="700">
                        <a:latin typeface="Times New Roman" panose="02020603050405020304" pitchFamily="18" charset="0"/>
                        <a:cs typeface="Times New Roman" panose="02020603050405020304" pitchFamily="18" charset="0"/>
                      </a:endParaRPr>
                    </a:p>
                  </a:txBody>
                  <a:tcPr marL="0" marR="0" marT="0" marB="0">
                    <a:lnT w="12700">
                      <a:solidFill>
                        <a:srgbClr val="6A1A68"/>
                      </a:solidFill>
                      <a:prstDash val="solid"/>
                    </a:lnT>
                    <a:lnB w="12700">
                      <a:solidFill>
                        <a:srgbClr val="6A1A68"/>
                      </a:solidFill>
                      <a:prstDash val="solid"/>
                    </a:lnB>
                  </a:tcPr>
                </a:tc>
                <a:tc>
                  <a:txBody>
                    <a:bodyPr/>
                    <a:lstStyle/>
                    <a:p>
                      <a:pPr>
                        <a:lnSpc>
                          <a:spcPct val="100000"/>
                        </a:lnSpc>
                      </a:pPr>
                      <a:endParaRPr sz="700">
                        <a:latin typeface="Times New Roman" panose="02020603050405020304" pitchFamily="18" charset="0"/>
                        <a:cs typeface="Times New Roman" panose="02020603050405020304" pitchFamily="18" charset="0"/>
                      </a:endParaRPr>
                    </a:p>
                  </a:txBody>
                  <a:tcPr marL="0" marR="0" marT="0" marB="0">
                    <a:lnT w="12700">
                      <a:solidFill>
                        <a:srgbClr val="6A1A68"/>
                      </a:solidFill>
                      <a:prstDash val="solid"/>
                    </a:lnT>
                    <a:lnB w="12700">
                      <a:solidFill>
                        <a:srgbClr val="6A1A68"/>
                      </a:solidFill>
                      <a:prstDash val="solid"/>
                    </a:lnB>
                  </a:tcPr>
                </a:tc>
                <a:tc>
                  <a:txBody>
                    <a:bodyPr/>
                    <a:lstStyle/>
                    <a:p>
                      <a:pPr>
                        <a:lnSpc>
                          <a:spcPct val="100000"/>
                        </a:lnSpc>
                      </a:pPr>
                      <a:endParaRPr sz="700">
                        <a:latin typeface="Times New Roman" panose="02020603050405020304" pitchFamily="18" charset="0"/>
                        <a:cs typeface="Times New Roman" panose="02020603050405020304" pitchFamily="18" charset="0"/>
                      </a:endParaRPr>
                    </a:p>
                  </a:txBody>
                  <a:tcPr marL="0" marR="0" marT="0" marB="0">
                    <a:lnT w="12700">
                      <a:solidFill>
                        <a:srgbClr val="6A1A68"/>
                      </a:solidFill>
                      <a:prstDash val="solid"/>
                    </a:lnT>
                    <a:lnB w="12700">
                      <a:solidFill>
                        <a:srgbClr val="6A1A68"/>
                      </a:solidFill>
                      <a:prstDash val="solid"/>
                    </a:lnB>
                  </a:tcPr>
                </a:tc>
                <a:tc>
                  <a:txBody>
                    <a:bodyPr/>
                    <a:lstStyle/>
                    <a:p>
                      <a:pPr>
                        <a:lnSpc>
                          <a:spcPct val="100000"/>
                        </a:lnSpc>
                      </a:pPr>
                      <a:endParaRPr sz="700">
                        <a:latin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10007"/>
                  </a:ext>
                </a:extLst>
              </a:tr>
              <a:tr h="326400">
                <a:tc>
                  <a:txBody>
                    <a:bodyPr/>
                    <a:lstStyle/>
                    <a:p>
                      <a:pPr marL="66675">
                        <a:lnSpc>
                          <a:spcPct val="100000"/>
                        </a:lnSpc>
                        <a:spcBef>
                          <a:spcPts val="530"/>
                        </a:spcBef>
                      </a:pPr>
                      <a:r>
                        <a:rPr sz="1500" spc="10">
                          <a:solidFill>
                            <a:srgbClr val="DAECFA"/>
                          </a:solidFill>
                          <a:latin typeface="Times New Roman" panose="02020603050405020304" pitchFamily="18" charset="0"/>
                          <a:cs typeface="Times New Roman" panose="02020603050405020304" pitchFamily="18" charset="0"/>
                        </a:rPr>
                        <a:t>LSTM</a:t>
                      </a:r>
                      <a:r>
                        <a:rPr sz="1500" spc="-50">
                          <a:solidFill>
                            <a:srgbClr val="DAECFA"/>
                          </a:solidFill>
                          <a:latin typeface="Times New Roman" panose="02020603050405020304" pitchFamily="18" charset="0"/>
                          <a:cs typeface="Times New Roman" panose="02020603050405020304" pitchFamily="18" charset="0"/>
                        </a:rPr>
                        <a:t> </a:t>
                      </a:r>
                      <a:r>
                        <a:rPr sz="1500" spc="15">
                          <a:solidFill>
                            <a:srgbClr val="DAECFA"/>
                          </a:solidFill>
                          <a:latin typeface="Times New Roman" panose="02020603050405020304" pitchFamily="18" charset="0"/>
                          <a:cs typeface="Times New Roman" panose="02020603050405020304" pitchFamily="18" charset="0"/>
                        </a:rPr>
                        <a:t>3b:</a:t>
                      </a:r>
                      <a:endParaRPr sz="1500">
                        <a:latin typeface="Times New Roman" panose="02020603050405020304" pitchFamily="18" charset="0"/>
                        <a:cs typeface="Times New Roman" panose="02020603050405020304" pitchFamily="18" charset="0"/>
                      </a:endParaRPr>
                    </a:p>
                  </a:txBody>
                  <a:tcPr marL="0" marR="0" marT="67311" marB="0">
                    <a:lnR w="12700">
                      <a:solidFill>
                        <a:srgbClr val="6A1A68"/>
                      </a:solidFill>
                      <a:prstDash val="solid"/>
                    </a:lnR>
                  </a:tcPr>
                </a:tc>
                <a:tc>
                  <a:txBody>
                    <a:bodyPr/>
                    <a:lstStyle/>
                    <a:p>
                      <a:pPr marL="2086610">
                        <a:lnSpc>
                          <a:spcPct val="100000"/>
                        </a:lnSpc>
                        <a:spcBef>
                          <a:spcPts val="790"/>
                        </a:spcBef>
                      </a:pPr>
                      <a:r>
                        <a:rPr sz="1200" b="1">
                          <a:solidFill>
                            <a:srgbClr val="FFFFFF"/>
                          </a:solidFill>
                          <a:latin typeface="Times New Roman" panose="02020603050405020304" pitchFamily="18" charset="0"/>
                          <a:cs typeface="Times New Roman" panose="02020603050405020304" pitchFamily="18" charset="0"/>
                        </a:rPr>
                        <a:t>1000</a:t>
                      </a:r>
                      <a:endParaRPr sz="1200">
                        <a:latin typeface="Times New Roman" panose="02020603050405020304" pitchFamily="18" charset="0"/>
                        <a:cs typeface="Times New Roman" panose="02020603050405020304" pitchFamily="18" charset="0"/>
                      </a:endParaRPr>
                    </a:p>
                  </a:txBody>
                  <a:tcPr marL="0" marR="0" marT="100331" marB="0">
                    <a:lnL w="12700">
                      <a:solidFill>
                        <a:srgbClr val="6A1A68"/>
                      </a:solidFill>
                      <a:prstDash val="solid"/>
                    </a:lnL>
                    <a:lnT w="12700">
                      <a:solidFill>
                        <a:srgbClr val="6A1A68"/>
                      </a:solidFill>
                      <a:prstDash val="solid"/>
                    </a:lnT>
                    <a:solidFill>
                      <a:srgbClr val="006FC0"/>
                    </a:solidFill>
                  </a:tcPr>
                </a:tc>
                <a:tc>
                  <a:txBody>
                    <a:bodyPr/>
                    <a:lstStyle/>
                    <a:p>
                      <a:pPr>
                        <a:lnSpc>
                          <a:spcPct val="100000"/>
                        </a:lnSpc>
                      </a:pPr>
                      <a:endParaRPr sz="1300">
                        <a:latin typeface="Times New Roman" panose="02020603050405020304" pitchFamily="18" charset="0"/>
                        <a:cs typeface="Times New Roman" panose="02020603050405020304" pitchFamily="18" charset="0"/>
                      </a:endParaRPr>
                    </a:p>
                  </a:txBody>
                  <a:tcPr marL="0" marR="0" marT="0" marB="0"/>
                </a:tc>
                <a:tc>
                  <a:txBody>
                    <a:bodyPr/>
                    <a:lstStyle/>
                    <a:p>
                      <a:pPr marR="16510" algn="ctr">
                        <a:lnSpc>
                          <a:spcPct val="100000"/>
                        </a:lnSpc>
                        <a:spcBef>
                          <a:spcPts val="790"/>
                        </a:spcBef>
                      </a:pPr>
                      <a:r>
                        <a:rPr sz="1200" b="1">
                          <a:solidFill>
                            <a:srgbClr val="FFFFFF"/>
                          </a:solidFill>
                          <a:latin typeface="Times New Roman" panose="02020603050405020304" pitchFamily="18" charset="0"/>
                          <a:cs typeface="Times New Roman" panose="02020603050405020304" pitchFamily="18" charset="0"/>
                        </a:rPr>
                        <a:t>750</a:t>
                      </a:r>
                      <a:endParaRPr sz="1200">
                        <a:latin typeface="Times New Roman" panose="02020603050405020304" pitchFamily="18" charset="0"/>
                        <a:cs typeface="Times New Roman" panose="02020603050405020304" pitchFamily="18" charset="0"/>
                      </a:endParaRPr>
                    </a:p>
                  </a:txBody>
                  <a:tcPr marL="0" marR="0" marT="100331" marB="0">
                    <a:lnR w="12700">
                      <a:solidFill>
                        <a:srgbClr val="6A1A68"/>
                      </a:solidFill>
                      <a:prstDash val="solid"/>
                    </a:lnR>
                    <a:lnT w="12700">
                      <a:solidFill>
                        <a:srgbClr val="6A1A68"/>
                      </a:solidFill>
                      <a:prstDash val="solid"/>
                    </a:lnT>
                    <a:lnB w="12700">
                      <a:solidFill>
                        <a:srgbClr val="6A1A68"/>
                      </a:solidFill>
                      <a:prstDash val="solid"/>
                    </a:lnB>
                    <a:solidFill>
                      <a:srgbClr val="006FC0"/>
                    </a:solidFill>
                  </a:tcPr>
                </a:tc>
                <a:tc>
                  <a:txBody>
                    <a:bodyPr/>
                    <a:lstStyle/>
                    <a:p>
                      <a:pPr algn="ctr">
                        <a:lnSpc>
                          <a:spcPct val="100000"/>
                        </a:lnSpc>
                        <a:spcBef>
                          <a:spcPts val="790"/>
                        </a:spcBef>
                      </a:pPr>
                      <a:r>
                        <a:rPr sz="1200" b="1">
                          <a:solidFill>
                            <a:srgbClr val="FFFFFF"/>
                          </a:solidFill>
                          <a:latin typeface="Times New Roman" panose="02020603050405020304" pitchFamily="18" charset="0"/>
                          <a:cs typeface="Times New Roman" panose="02020603050405020304" pitchFamily="18" charset="0"/>
                        </a:rPr>
                        <a:t>150</a:t>
                      </a:r>
                      <a:endParaRPr sz="1200">
                        <a:latin typeface="Times New Roman" panose="02020603050405020304" pitchFamily="18" charset="0"/>
                        <a:cs typeface="Times New Roman" panose="02020603050405020304" pitchFamily="18" charset="0"/>
                      </a:endParaRPr>
                    </a:p>
                  </a:txBody>
                  <a:tcPr marL="0" marR="0" marT="100331" marB="0">
                    <a:lnL w="12700">
                      <a:solidFill>
                        <a:srgbClr val="6A1A68"/>
                      </a:solidFill>
                      <a:prstDash val="solid"/>
                    </a:lnL>
                    <a:lnR w="12700">
                      <a:solidFill>
                        <a:srgbClr val="6A1A68"/>
                      </a:solidFill>
                      <a:prstDash val="solid"/>
                    </a:lnR>
                    <a:lnT w="12700">
                      <a:solidFill>
                        <a:srgbClr val="6A1A68"/>
                      </a:solidFill>
                      <a:prstDash val="solid"/>
                    </a:lnT>
                    <a:lnB w="12700">
                      <a:solidFill>
                        <a:srgbClr val="6A1A68"/>
                      </a:solidFill>
                      <a:prstDash val="solid"/>
                    </a:lnB>
                    <a:solidFill>
                      <a:srgbClr val="006FC0"/>
                    </a:solidFill>
                  </a:tcPr>
                </a:tc>
                <a:tc>
                  <a:txBody>
                    <a:bodyPr/>
                    <a:lstStyle/>
                    <a:p>
                      <a:pPr marL="7620" algn="ctr">
                        <a:lnSpc>
                          <a:spcPct val="100000"/>
                        </a:lnSpc>
                        <a:spcBef>
                          <a:spcPts val="790"/>
                        </a:spcBef>
                      </a:pPr>
                      <a:r>
                        <a:rPr sz="1200" b="1">
                          <a:solidFill>
                            <a:srgbClr val="FFFFFF"/>
                          </a:solidFill>
                          <a:latin typeface="Times New Roman" panose="02020603050405020304" pitchFamily="18" charset="0"/>
                          <a:cs typeface="Times New Roman" panose="02020603050405020304" pitchFamily="18" charset="0"/>
                        </a:rPr>
                        <a:t>100</a:t>
                      </a:r>
                      <a:endParaRPr sz="1200">
                        <a:latin typeface="Times New Roman" panose="02020603050405020304" pitchFamily="18" charset="0"/>
                        <a:cs typeface="Times New Roman" panose="02020603050405020304" pitchFamily="18" charset="0"/>
                      </a:endParaRPr>
                    </a:p>
                  </a:txBody>
                  <a:tcPr marL="0" marR="0" marT="100331" marB="0">
                    <a:lnL w="12700">
                      <a:solidFill>
                        <a:srgbClr val="6A1A68"/>
                      </a:solidFill>
                      <a:prstDash val="solid"/>
                    </a:lnL>
                    <a:lnR w="12700">
                      <a:solidFill>
                        <a:srgbClr val="6A1A68"/>
                      </a:solidFill>
                      <a:prstDash val="solid"/>
                    </a:lnR>
                    <a:lnT w="12700">
                      <a:solidFill>
                        <a:srgbClr val="6A1A68"/>
                      </a:solidFill>
                      <a:prstDash val="solid"/>
                    </a:lnT>
                    <a:lnB w="12700">
                      <a:solidFill>
                        <a:srgbClr val="6A1A68"/>
                      </a:solidFill>
                      <a:prstDash val="solid"/>
                    </a:lnB>
                    <a:solidFill>
                      <a:srgbClr val="006FC0"/>
                    </a:solidFill>
                  </a:tcPr>
                </a:tc>
                <a:tc>
                  <a:txBody>
                    <a:bodyPr/>
                    <a:lstStyle/>
                    <a:p>
                      <a:pPr marL="205740">
                        <a:lnSpc>
                          <a:spcPct val="100000"/>
                        </a:lnSpc>
                        <a:spcBef>
                          <a:spcPts val="570"/>
                        </a:spcBef>
                      </a:pPr>
                      <a:r>
                        <a:rPr sz="1500">
                          <a:solidFill>
                            <a:srgbClr val="DAECFA"/>
                          </a:solidFill>
                          <a:latin typeface="Times New Roman" panose="02020603050405020304" pitchFamily="18" charset="0"/>
                          <a:cs typeface="Times New Roman" panose="02020603050405020304" pitchFamily="18" charset="0"/>
                        </a:rPr>
                        <a:t>(Stratified)</a:t>
                      </a:r>
                      <a:endParaRPr sz="1500">
                        <a:latin typeface="Times New Roman" panose="02020603050405020304" pitchFamily="18" charset="0"/>
                        <a:cs typeface="Times New Roman" panose="02020603050405020304" pitchFamily="18" charset="0"/>
                      </a:endParaRPr>
                    </a:p>
                  </a:txBody>
                  <a:tcPr marL="0" marR="0" marT="72391" marB="0">
                    <a:lnL w="12700">
                      <a:solidFill>
                        <a:srgbClr val="6A1A68"/>
                      </a:solidFill>
                      <a:prstDash val="solid"/>
                    </a:lnL>
                  </a:tcPr>
                </a:tc>
                <a:extLst>
                  <a:ext uri="{0D108BD9-81ED-4DB2-BD59-A6C34878D82A}">
                    <a16:rowId xmlns:a16="http://schemas.microsoft.com/office/drawing/2014/main" val="10008"/>
                  </a:ext>
                </a:extLst>
              </a:tr>
              <a:tr h="89760">
                <a:tc>
                  <a:txBody>
                    <a:bodyPr/>
                    <a:lstStyle/>
                    <a:p>
                      <a:pPr>
                        <a:lnSpc>
                          <a:spcPct val="100000"/>
                        </a:lnSpc>
                      </a:pPr>
                      <a:endParaRPr sz="500">
                        <a:latin typeface="Times New Roman" panose="02020603050405020304" pitchFamily="18" charset="0"/>
                        <a:cs typeface="Times New Roman" panose="02020603050405020304" pitchFamily="18" charset="0"/>
                      </a:endParaRPr>
                    </a:p>
                  </a:txBody>
                  <a:tcPr marL="0" marR="0" marT="0" marB="0"/>
                </a:tc>
                <a:tc>
                  <a:txBody>
                    <a:bodyPr/>
                    <a:lstStyle/>
                    <a:p>
                      <a:pPr>
                        <a:lnSpc>
                          <a:spcPct val="100000"/>
                        </a:lnSpc>
                      </a:pPr>
                      <a:endParaRPr sz="500">
                        <a:latin typeface="Times New Roman" panose="02020603050405020304" pitchFamily="18" charset="0"/>
                        <a:cs typeface="Times New Roman" panose="02020603050405020304" pitchFamily="18" charset="0"/>
                      </a:endParaRPr>
                    </a:p>
                  </a:txBody>
                  <a:tcPr marL="0" marR="0" marT="0" marB="0">
                    <a:lnB w="12700">
                      <a:solidFill>
                        <a:srgbClr val="6A1A68"/>
                      </a:solidFill>
                      <a:prstDash val="solid"/>
                    </a:lnB>
                  </a:tcPr>
                </a:tc>
                <a:tc>
                  <a:txBody>
                    <a:bodyPr/>
                    <a:lstStyle/>
                    <a:p>
                      <a:pPr>
                        <a:lnSpc>
                          <a:spcPct val="100000"/>
                        </a:lnSpc>
                      </a:pPr>
                      <a:endParaRPr sz="500">
                        <a:latin typeface="Times New Roman" panose="02020603050405020304" pitchFamily="18" charset="0"/>
                        <a:cs typeface="Times New Roman" panose="02020603050405020304" pitchFamily="18" charset="0"/>
                      </a:endParaRPr>
                    </a:p>
                  </a:txBody>
                  <a:tcPr marL="0" marR="0" marT="0" marB="0"/>
                </a:tc>
                <a:tc>
                  <a:txBody>
                    <a:bodyPr/>
                    <a:lstStyle/>
                    <a:p>
                      <a:pPr>
                        <a:lnSpc>
                          <a:spcPct val="100000"/>
                        </a:lnSpc>
                      </a:pPr>
                      <a:endParaRPr sz="500">
                        <a:latin typeface="Times New Roman" panose="02020603050405020304" pitchFamily="18" charset="0"/>
                        <a:cs typeface="Times New Roman" panose="02020603050405020304" pitchFamily="18" charset="0"/>
                      </a:endParaRPr>
                    </a:p>
                  </a:txBody>
                  <a:tcPr marL="0" marR="0" marT="0" marB="0">
                    <a:lnT w="12700">
                      <a:solidFill>
                        <a:srgbClr val="6A1A68"/>
                      </a:solidFill>
                      <a:prstDash val="solid"/>
                    </a:lnT>
                    <a:lnB w="12700">
                      <a:solidFill>
                        <a:srgbClr val="6A1A68"/>
                      </a:solidFill>
                      <a:prstDash val="solid"/>
                    </a:lnB>
                  </a:tcPr>
                </a:tc>
                <a:tc>
                  <a:txBody>
                    <a:bodyPr/>
                    <a:lstStyle/>
                    <a:p>
                      <a:pPr>
                        <a:lnSpc>
                          <a:spcPct val="100000"/>
                        </a:lnSpc>
                      </a:pPr>
                      <a:endParaRPr sz="500">
                        <a:latin typeface="Times New Roman" panose="02020603050405020304" pitchFamily="18" charset="0"/>
                        <a:cs typeface="Times New Roman" panose="02020603050405020304" pitchFamily="18" charset="0"/>
                      </a:endParaRPr>
                    </a:p>
                  </a:txBody>
                  <a:tcPr marL="0" marR="0" marT="0" marB="0">
                    <a:lnT w="12700">
                      <a:solidFill>
                        <a:srgbClr val="6A1A68"/>
                      </a:solidFill>
                      <a:prstDash val="solid"/>
                    </a:lnT>
                    <a:lnB w="12700">
                      <a:solidFill>
                        <a:srgbClr val="6A1A68"/>
                      </a:solidFill>
                      <a:prstDash val="solid"/>
                    </a:lnB>
                  </a:tcPr>
                </a:tc>
                <a:tc>
                  <a:txBody>
                    <a:bodyPr/>
                    <a:lstStyle/>
                    <a:p>
                      <a:pPr>
                        <a:lnSpc>
                          <a:spcPct val="100000"/>
                        </a:lnSpc>
                      </a:pPr>
                      <a:endParaRPr sz="500">
                        <a:latin typeface="Times New Roman" panose="02020603050405020304" pitchFamily="18" charset="0"/>
                        <a:cs typeface="Times New Roman" panose="02020603050405020304" pitchFamily="18" charset="0"/>
                      </a:endParaRPr>
                    </a:p>
                  </a:txBody>
                  <a:tcPr marL="0" marR="0" marT="0" marB="0">
                    <a:lnT w="12700">
                      <a:solidFill>
                        <a:srgbClr val="6A1A68"/>
                      </a:solidFill>
                      <a:prstDash val="solid"/>
                    </a:lnT>
                    <a:lnB w="12700">
                      <a:solidFill>
                        <a:srgbClr val="6A1A68"/>
                      </a:solidFill>
                      <a:prstDash val="solid"/>
                    </a:lnB>
                  </a:tcPr>
                </a:tc>
                <a:tc>
                  <a:txBody>
                    <a:bodyPr/>
                    <a:lstStyle/>
                    <a:p>
                      <a:pPr>
                        <a:lnSpc>
                          <a:spcPct val="100000"/>
                        </a:lnSpc>
                      </a:pPr>
                      <a:endParaRPr sz="500">
                        <a:latin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10009"/>
                  </a:ext>
                </a:extLst>
              </a:tr>
              <a:tr h="334561">
                <a:tc>
                  <a:txBody>
                    <a:bodyPr/>
                    <a:lstStyle/>
                    <a:p>
                      <a:pPr marL="66675">
                        <a:lnSpc>
                          <a:spcPct val="100000"/>
                        </a:lnSpc>
                        <a:spcBef>
                          <a:spcPts val="585"/>
                        </a:spcBef>
                      </a:pPr>
                      <a:r>
                        <a:rPr sz="1500" spc="10">
                          <a:solidFill>
                            <a:srgbClr val="DAECFA"/>
                          </a:solidFill>
                          <a:latin typeface="Times New Roman" panose="02020603050405020304" pitchFamily="18" charset="0"/>
                          <a:cs typeface="Times New Roman" panose="02020603050405020304" pitchFamily="18" charset="0"/>
                        </a:rPr>
                        <a:t>LSTM</a:t>
                      </a:r>
                      <a:r>
                        <a:rPr sz="1500" spc="-50">
                          <a:solidFill>
                            <a:srgbClr val="DAECFA"/>
                          </a:solidFill>
                          <a:latin typeface="Times New Roman" panose="02020603050405020304" pitchFamily="18" charset="0"/>
                          <a:cs typeface="Times New Roman" panose="02020603050405020304" pitchFamily="18" charset="0"/>
                        </a:rPr>
                        <a:t> </a:t>
                      </a:r>
                      <a:r>
                        <a:rPr sz="1500" spc="15">
                          <a:solidFill>
                            <a:srgbClr val="DAECFA"/>
                          </a:solidFill>
                          <a:latin typeface="Times New Roman" panose="02020603050405020304" pitchFamily="18" charset="0"/>
                          <a:cs typeface="Times New Roman" panose="02020603050405020304" pitchFamily="18" charset="0"/>
                        </a:rPr>
                        <a:t>3c:</a:t>
                      </a:r>
                      <a:endParaRPr sz="1500">
                        <a:latin typeface="Times New Roman" panose="02020603050405020304" pitchFamily="18" charset="0"/>
                        <a:cs typeface="Times New Roman" panose="02020603050405020304" pitchFamily="18" charset="0"/>
                      </a:endParaRPr>
                    </a:p>
                  </a:txBody>
                  <a:tcPr marL="0" marR="0" marT="74295" marB="0">
                    <a:lnR w="12700">
                      <a:solidFill>
                        <a:srgbClr val="6A1A68"/>
                      </a:solidFill>
                      <a:prstDash val="solid"/>
                    </a:lnR>
                  </a:tcPr>
                </a:tc>
                <a:tc>
                  <a:txBody>
                    <a:bodyPr/>
                    <a:lstStyle/>
                    <a:p>
                      <a:pPr marL="2095500">
                        <a:lnSpc>
                          <a:spcPct val="100000"/>
                        </a:lnSpc>
                        <a:spcBef>
                          <a:spcPts val="810"/>
                        </a:spcBef>
                      </a:pPr>
                      <a:r>
                        <a:rPr sz="1200" b="1">
                          <a:solidFill>
                            <a:srgbClr val="FFFFFF"/>
                          </a:solidFill>
                          <a:latin typeface="Times New Roman" panose="02020603050405020304" pitchFamily="18" charset="0"/>
                          <a:cs typeface="Times New Roman" panose="02020603050405020304" pitchFamily="18" charset="0"/>
                        </a:rPr>
                        <a:t>1000</a:t>
                      </a:r>
                      <a:endParaRPr sz="1200">
                        <a:latin typeface="Times New Roman" panose="02020603050405020304" pitchFamily="18" charset="0"/>
                        <a:cs typeface="Times New Roman" panose="02020603050405020304" pitchFamily="18" charset="0"/>
                      </a:endParaRPr>
                    </a:p>
                  </a:txBody>
                  <a:tcPr marL="0" marR="0" marT="102871" marB="0">
                    <a:lnL w="12700">
                      <a:solidFill>
                        <a:srgbClr val="6A1A68"/>
                      </a:solidFill>
                      <a:prstDash val="solid"/>
                    </a:lnL>
                    <a:lnT w="12700">
                      <a:solidFill>
                        <a:srgbClr val="6A1A68"/>
                      </a:solidFill>
                      <a:prstDash val="solid"/>
                    </a:lnT>
                    <a:lnB w="12700">
                      <a:solidFill>
                        <a:srgbClr val="6A1A68"/>
                      </a:solidFill>
                      <a:prstDash val="solid"/>
                    </a:lnB>
                    <a:solidFill>
                      <a:srgbClr val="006FC0"/>
                    </a:solidFill>
                  </a:tcPr>
                </a:tc>
                <a:tc>
                  <a:txBody>
                    <a:bodyPr/>
                    <a:lstStyle/>
                    <a:p>
                      <a:pPr>
                        <a:lnSpc>
                          <a:spcPct val="100000"/>
                        </a:lnSpc>
                      </a:pPr>
                      <a:endParaRPr sz="1300">
                        <a:latin typeface="Times New Roman" panose="02020603050405020304" pitchFamily="18" charset="0"/>
                        <a:cs typeface="Times New Roman" panose="02020603050405020304" pitchFamily="18" charset="0"/>
                      </a:endParaRPr>
                    </a:p>
                  </a:txBody>
                  <a:tcPr marL="0" marR="0" marT="0" marB="0"/>
                </a:tc>
                <a:tc>
                  <a:txBody>
                    <a:bodyPr/>
                    <a:lstStyle/>
                    <a:p>
                      <a:pPr algn="ctr">
                        <a:lnSpc>
                          <a:spcPct val="100000"/>
                        </a:lnSpc>
                        <a:spcBef>
                          <a:spcPts val="810"/>
                        </a:spcBef>
                      </a:pPr>
                      <a:r>
                        <a:rPr sz="1200" b="1">
                          <a:solidFill>
                            <a:srgbClr val="FFFFFF"/>
                          </a:solidFill>
                          <a:latin typeface="Times New Roman" panose="02020603050405020304" pitchFamily="18" charset="0"/>
                          <a:cs typeface="Times New Roman" panose="02020603050405020304" pitchFamily="18" charset="0"/>
                        </a:rPr>
                        <a:t>750</a:t>
                      </a:r>
                      <a:endParaRPr sz="1200">
                        <a:latin typeface="Times New Roman" panose="02020603050405020304" pitchFamily="18" charset="0"/>
                        <a:cs typeface="Times New Roman" panose="02020603050405020304" pitchFamily="18" charset="0"/>
                      </a:endParaRPr>
                    </a:p>
                  </a:txBody>
                  <a:tcPr marL="0" marR="0" marT="102871" marB="0">
                    <a:lnR w="12700">
                      <a:solidFill>
                        <a:srgbClr val="6A1A68"/>
                      </a:solidFill>
                      <a:prstDash val="solid"/>
                    </a:lnR>
                    <a:lnT w="12700">
                      <a:solidFill>
                        <a:srgbClr val="6A1A68"/>
                      </a:solidFill>
                      <a:prstDash val="solid"/>
                    </a:lnT>
                    <a:lnB w="12700">
                      <a:solidFill>
                        <a:srgbClr val="6A1A68"/>
                      </a:solidFill>
                      <a:prstDash val="solid"/>
                    </a:lnB>
                    <a:solidFill>
                      <a:srgbClr val="006FC0"/>
                    </a:solidFill>
                  </a:tcPr>
                </a:tc>
                <a:tc>
                  <a:txBody>
                    <a:bodyPr/>
                    <a:lstStyle/>
                    <a:p>
                      <a:pPr marL="16510" algn="ctr">
                        <a:lnSpc>
                          <a:spcPct val="100000"/>
                        </a:lnSpc>
                        <a:spcBef>
                          <a:spcPts val="810"/>
                        </a:spcBef>
                      </a:pPr>
                      <a:r>
                        <a:rPr sz="1200" b="1">
                          <a:solidFill>
                            <a:srgbClr val="FFFFFF"/>
                          </a:solidFill>
                          <a:latin typeface="Times New Roman" panose="02020603050405020304" pitchFamily="18" charset="0"/>
                          <a:cs typeface="Times New Roman" panose="02020603050405020304" pitchFamily="18" charset="0"/>
                        </a:rPr>
                        <a:t>150</a:t>
                      </a:r>
                      <a:endParaRPr sz="1200">
                        <a:latin typeface="Times New Roman" panose="02020603050405020304" pitchFamily="18" charset="0"/>
                        <a:cs typeface="Times New Roman" panose="02020603050405020304" pitchFamily="18" charset="0"/>
                      </a:endParaRPr>
                    </a:p>
                  </a:txBody>
                  <a:tcPr marL="0" marR="0" marT="102871" marB="0">
                    <a:lnL w="12700">
                      <a:solidFill>
                        <a:srgbClr val="6A1A68"/>
                      </a:solidFill>
                      <a:prstDash val="solid"/>
                    </a:lnL>
                    <a:lnR w="12700">
                      <a:solidFill>
                        <a:srgbClr val="6A1A68"/>
                      </a:solidFill>
                      <a:prstDash val="solid"/>
                    </a:lnR>
                    <a:lnT w="12700">
                      <a:solidFill>
                        <a:srgbClr val="6A1A68"/>
                      </a:solidFill>
                      <a:prstDash val="solid"/>
                    </a:lnT>
                    <a:lnB w="12700">
                      <a:solidFill>
                        <a:srgbClr val="6A1A68"/>
                      </a:solidFill>
                      <a:prstDash val="solid"/>
                    </a:lnB>
                    <a:solidFill>
                      <a:srgbClr val="006FC0"/>
                    </a:solidFill>
                  </a:tcPr>
                </a:tc>
                <a:tc>
                  <a:txBody>
                    <a:bodyPr/>
                    <a:lstStyle/>
                    <a:p>
                      <a:pPr marL="25400" algn="ctr">
                        <a:lnSpc>
                          <a:spcPct val="100000"/>
                        </a:lnSpc>
                        <a:spcBef>
                          <a:spcPts val="810"/>
                        </a:spcBef>
                      </a:pPr>
                      <a:r>
                        <a:rPr sz="1200" b="1">
                          <a:solidFill>
                            <a:srgbClr val="FFFFFF"/>
                          </a:solidFill>
                          <a:latin typeface="Times New Roman" panose="02020603050405020304" pitchFamily="18" charset="0"/>
                          <a:cs typeface="Times New Roman" panose="02020603050405020304" pitchFamily="18" charset="0"/>
                        </a:rPr>
                        <a:t>100</a:t>
                      </a:r>
                      <a:endParaRPr sz="1200">
                        <a:latin typeface="Times New Roman" panose="02020603050405020304" pitchFamily="18" charset="0"/>
                        <a:cs typeface="Times New Roman" panose="02020603050405020304" pitchFamily="18" charset="0"/>
                      </a:endParaRPr>
                    </a:p>
                  </a:txBody>
                  <a:tcPr marL="0" marR="0" marT="102871" marB="0">
                    <a:lnL w="12700">
                      <a:solidFill>
                        <a:srgbClr val="6A1A68"/>
                      </a:solidFill>
                      <a:prstDash val="solid"/>
                    </a:lnL>
                    <a:lnR w="12700">
                      <a:solidFill>
                        <a:srgbClr val="6A1A68"/>
                      </a:solidFill>
                      <a:prstDash val="solid"/>
                    </a:lnR>
                    <a:lnT w="12700">
                      <a:solidFill>
                        <a:srgbClr val="6A1A68"/>
                      </a:solidFill>
                      <a:prstDash val="solid"/>
                    </a:lnT>
                    <a:lnB w="12700">
                      <a:solidFill>
                        <a:srgbClr val="6A1A68"/>
                      </a:solidFill>
                      <a:prstDash val="solid"/>
                    </a:lnB>
                    <a:solidFill>
                      <a:srgbClr val="006FC0"/>
                    </a:solidFill>
                  </a:tcPr>
                </a:tc>
                <a:tc>
                  <a:txBody>
                    <a:bodyPr/>
                    <a:lstStyle/>
                    <a:p>
                      <a:pPr marL="205740">
                        <a:lnSpc>
                          <a:spcPct val="100000"/>
                        </a:lnSpc>
                        <a:spcBef>
                          <a:spcPts val="660"/>
                        </a:spcBef>
                      </a:pPr>
                      <a:r>
                        <a:rPr sz="1500">
                          <a:solidFill>
                            <a:srgbClr val="DAECFA"/>
                          </a:solidFill>
                          <a:latin typeface="Times New Roman" panose="02020603050405020304" pitchFamily="18" charset="0"/>
                          <a:cs typeface="Times New Roman" panose="02020603050405020304" pitchFamily="18" charset="0"/>
                        </a:rPr>
                        <a:t>(Stratified)</a:t>
                      </a:r>
                      <a:endParaRPr sz="1500">
                        <a:latin typeface="Times New Roman" panose="02020603050405020304" pitchFamily="18" charset="0"/>
                        <a:cs typeface="Times New Roman" panose="02020603050405020304" pitchFamily="18" charset="0"/>
                      </a:endParaRPr>
                    </a:p>
                  </a:txBody>
                  <a:tcPr marL="0" marR="0" marT="83820" marB="0">
                    <a:lnL w="12700">
                      <a:solidFill>
                        <a:srgbClr val="6A1A68"/>
                      </a:solidFill>
                      <a:prstDash val="solid"/>
                    </a:lnL>
                  </a:tcPr>
                </a:tc>
                <a:extLst>
                  <a:ext uri="{0D108BD9-81ED-4DB2-BD59-A6C34878D82A}">
                    <a16:rowId xmlns:a16="http://schemas.microsoft.com/office/drawing/2014/main" val="10010"/>
                  </a:ext>
                </a:extLst>
              </a:tr>
            </a:tbl>
          </a:graphicData>
        </a:graphic>
      </p:graphicFrame>
      <p:sp>
        <p:nvSpPr>
          <p:cNvPr id="23" name="object 23"/>
          <p:cNvSpPr txBox="1"/>
          <p:nvPr/>
        </p:nvSpPr>
        <p:spPr>
          <a:xfrm>
            <a:off x="10739758" y="5316605"/>
            <a:ext cx="803911" cy="231474"/>
          </a:xfrm>
          <a:prstGeom prst="rect">
            <a:avLst/>
          </a:prstGeom>
        </p:spPr>
        <p:txBody>
          <a:bodyPr vert="horz" wrap="square" lIns="0" tIns="15875" rIns="0" bIns="0" rtlCol="0">
            <a:spAutoFit/>
          </a:bodyPr>
          <a:lstStyle/>
          <a:p>
            <a:pPr marL="12700">
              <a:spcBef>
                <a:spcPts val="125"/>
              </a:spcBef>
            </a:pPr>
            <a:r>
              <a:rPr spc="-5">
                <a:solidFill>
                  <a:srgbClr val="DAECFA"/>
                </a:solidFill>
                <a:latin typeface="Carlito"/>
                <a:cs typeface="Carlito"/>
              </a:rPr>
              <a:t>(Stratified)</a:t>
            </a:r>
            <a:endParaRPr>
              <a:latin typeface="Carlito"/>
              <a:cs typeface="Carlito"/>
            </a:endParaRPr>
          </a:p>
        </p:txBody>
      </p:sp>
      <p:sp>
        <p:nvSpPr>
          <p:cNvPr id="24" name="object 24"/>
          <p:cNvSpPr txBox="1"/>
          <p:nvPr/>
        </p:nvSpPr>
        <p:spPr>
          <a:xfrm>
            <a:off x="329248" y="5970591"/>
            <a:ext cx="8967152" cy="259045"/>
          </a:xfrm>
          <a:prstGeom prst="rect">
            <a:avLst/>
          </a:prstGeom>
        </p:spPr>
        <p:txBody>
          <a:bodyPr vert="horz" wrap="square" lIns="0" tIns="12700" rIns="0" bIns="0" rtlCol="0">
            <a:spAutoFit/>
          </a:bodyPr>
          <a:lstStyle/>
          <a:p>
            <a:pPr marL="12700">
              <a:spcBef>
                <a:spcPts val="100"/>
              </a:spcBef>
            </a:pPr>
            <a:r>
              <a:rPr sz="1600" dirty="0">
                <a:solidFill>
                  <a:srgbClr val="DAECFA"/>
                </a:solidFill>
                <a:latin typeface="Times New Roman" panose="02020603050405020304" pitchFamily="18" charset="0"/>
                <a:cs typeface="Times New Roman" panose="02020603050405020304" pitchFamily="18" charset="0"/>
              </a:rPr>
              <a:t>* </a:t>
            </a:r>
            <a:r>
              <a:rPr sz="1600" spc="-5" dirty="0">
                <a:solidFill>
                  <a:srgbClr val="DAECFA"/>
                </a:solidFill>
                <a:latin typeface="Times New Roman" panose="02020603050405020304" pitchFamily="18" charset="0"/>
                <a:cs typeface="Times New Roman" panose="02020603050405020304" pitchFamily="18" charset="0"/>
              </a:rPr>
              <a:t>indicates </a:t>
            </a:r>
            <a:r>
              <a:rPr sz="1600" spc="-11" dirty="0">
                <a:solidFill>
                  <a:srgbClr val="DAECFA"/>
                </a:solidFill>
                <a:latin typeface="Times New Roman" panose="02020603050405020304" pitchFamily="18" charset="0"/>
                <a:cs typeface="Times New Roman" panose="02020603050405020304" pitchFamily="18" charset="0"/>
              </a:rPr>
              <a:t>that </a:t>
            </a:r>
            <a:r>
              <a:rPr sz="1600" dirty="0">
                <a:solidFill>
                  <a:srgbClr val="DAECFA"/>
                </a:solidFill>
                <a:latin typeface="Times New Roman" panose="02020603050405020304" pitchFamily="18" charset="0"/>
                <a:cs typeface="Times New Roman" panose="02020603050405020304" pitchFamily="18" charset="0"/>
              </a:rPr>
              <a:t>explicitly </a:t>
            </a:r>
            <a:r>
              <a:rPr sz="1600" spc="-5" dirty="0">
                <a:solidFill>
                  <a:srgbClr val="DAECFA"/>
                </a:solidFill>
                <a:latin typeface="Times New Roman" panose="02020603050405020304" pitchFamily="18" charset="0"/>
                <a:cs typeface="Times New Roman" panose="02020603050405020304" pitchFamily="18" charset="0"/>
              </a:rPr>
              <a:t>Stratified </a:t>
            </a:r>
            <a:r>
              <a:rPr sz="1600" spc="-15" dirty="0">
                <a:solidFill>
                  <a:srgbClr val="DAECFA"/>
                </a:solidFill>
                <a:latin typeface="Times New Roman" panose="02020603050405020304" pitchFamily="18" charset="0"/>
                <a:cs typeface="Times New Roman" panose="02020603050405020304" pitchFamily="18" charset="0"/>
              </a:rPr>
              <a:t>by </a:t>
            </a:r>
            <a:r>
              <a:rPr sz="1600" spc="-11" dirty="0">
                <a:solidFill>
                  <a:srgbClr val="DAECFA"/>
                </a:solidFill>
                <a:latin typeface="Times New Roman" panose="02020603050405020304" pitchFamily="18" charset="0"/>
                <a:cs typeface="Times New Roman" panose="02020603050405020304" pitchFamily="18" charset="0"/>
              </a:rPr>
              <a:t>ignoring some </a:t>
            </a:r>
            <a:r>
              <a:rPr sz="1600" dirty="0">
                <a:solidFill>
                  <a:srgbClr val="DAECFA"/>
                </a:solidFill>
                <a:latin typeface="Times New Roman" panose="02020603050405020304" pitchFamily="18" charset="0"/>
                <a:cs typeface="Times New Roman" panose="02020603050405020304" pitchFamily="18" charset="0"/>
              </a:rPr>
              <a:t>examples. </a:t>
            </a:r>
            <a:r>
              <a:rPr sz="1600" spc="-31" dirty="0">
                <a:solidFill>
                  <a:srgbClr val="DAECFA"/>
                </a:solidFill>
                <a:latin typeface="Times New Roman" panose="02020603050405020304" pitchFamily="18" charset="0"/>
                <a:cs typeface="Times New Roman" panose="02020603050405020304" pitchFamily="18" charset="0"/>
              </a:rPr>
              <a:t>To </a:t>
            </a:r>
            <a:r>
              <a:rPr sz="1600" spc="-5" dirty="0">
                <a:solidFill>
                  <a:srgbClr val="DAECFA"/>
                </a:solidFill>
                <a:latin typeface="Times New Roman" panose="02020603050405020304" pitchFamily="18" charset="0"/>
                <a:cs typeface="Times New Roman" panose="02020603050405020304" pitchFamily="18" charset="0"/>
              </a:rPr>
              <a:t>avoid </a:t>
            </a:r>
            <a:r>
              <a:rPr sz="1600" spc="20" dirty="0">
                <a:solidFill>
                  <a:srgbClr val="DAECFA"/>
                </a:solidFill>
                <a:latin typeface="Times New Roman" panose="02020603050405020304" pitchFamily="18" charset="0"/>
                <a:cs typeface="Times New Roman" panose="02020603050405020304" pitchFamily="18" charset="0"/>
              </a:rPr>
              <a:t>class</a:t>
            </a:r>
            <a:r>
              <a:rPr sz="1600" spc="55" dirty="0">
                <a:solidFill>
                  <a:srgbClr val="DAECFA"/>
                </a:solidFill>
                <a:latin typeface="Times New Roman" panose="02020603050405020304" pitchFamily="18" charset="0"/>
                <a:cs typeface="Times New Roman" panose="02020603050405020304" pitchFamily="18" charset="0"/>
              </a:rPr>
              <a:t> </a:t>
            </a:r>
            <a:r>
              <a:rPr sz="1600" spc="-5" dirty="0">
                <a:solidFill>
                  <a:srgbClr val="DAECFA"/>
                </a:solidFill>
                <a:latin typeface="Times New Roman" panose="02020603050405020304" pitchFamily="18" charset="0"/>
                <a:cs typeface="Times New Roman" panose="02020603050405020304" pitchFamily="18" charset="0"/>
              </a:rPr>
              <a:t>imbalance.</a:t>
            </a:r>
            <a:endParaRPr sz="1600" dirty="0">
              <a:latin typeface="Times New Roman" panose="02020603050405020304" pitchFamily="18" charset="0"/>
              <a:cs typeface="Times New Roman" panose="02020603050405020304" pitchFamily="18" charset="0"/>
            </a:endParaRPr>
          </a:p>
        </p:txBody>
      </p:sp>
      <p:sp>
        <p:nvSpPr>
          <p:cNvPr id="25" name="object 25"/>
          <p:cNvSpPr txBox="1"/>
          <p:nvPr/>
        </p:nvSpPr>
        <p:spPr>
          <a:xfrm>
            <a:off x="356874" y="997969"/>
            <a:ext cx="5358126" cy="323807"/>
          </a:xfrm>
          <a:prstGeom prst="rect">
            <a:avLst/>
          </a:prstGeom>
        </p:spPr>
        <p:txBody>
          <a:bodyPr vert="horz" wrap="square" lIns="0" tIns="15875" rIns="0" bIns="0" rtlCol="0">
            <a:spAutoFit/>
          </a:bodyPr>
          <a:lstStyle/>
          <a:p>
            <a:pPr marL="12700">
              <a:spcBef>
                <a:spcPts val="125"/>
              </a:spcBef>
            </a:pPr>
            <a:r>
              <a:rPr sz="2000" spc="-20" dirty="0">
                <a:solidFill>
                  <a:srgbClr val="DAECFA"/>
                </a:solidFill>
                <a:latin typeface="Times New Roman" panose="02020603050405020304" pitchFamily="18" charset="0"/>
                <a:cs typeface="Times New Roman" panose="02020603050405020304" pitchFamily="18" charset="0"/>
              </a:rPr>
              <a:t>We</a:t>
            </a:r>
            <a:r>
              <a:rPr sz="2000" spc="-51" dirty="0">
                <a:solidFill>
                  <a:srgbClr val="DAECFA"/>
                </a:solidFill>
                <a:latin typeface="Times New Roman" panose="02020603050405020304" pitchFamily="18" charset="0"/>
                <a:cs typeface="Times New Roman" panose="02020603050405020304" pitchFamily="18" charset="0"/>
              </a:rPr>
              <a:t> </a:t>
            </a:r>
            <a:r>
              <a:rPr sz="2000" spc="15" dirty="0">
                <a:solidFill>
                  <a:srgbClr val="DAECFA"/>
                </a:solidFill>
                <a:latin typeface="Times New Roman" panose="02020603050405020304" pitchFamily="18" charset="0"/>
                <a:cs typeface="Times New Roman" panose="02020603050405020304" pitchFamily="18" charset="0"/>
              </a:rPr>
              <a:t>are</a:t>
            </a:r>
            <a:r>
              <a:rPr sz="2000" spc="-45" dirty="0">
                <a:solidFill>
                  <a:srgbClr val="DAECFA"/>
                </a:solidFill>
                <a:latin typeface="Times New Roman" panose="02020603050405020304" pitchFamily="18" charset="0"/>
                <a:cs typeface="Times New Roman" panose="02020603050405020304" pitchFamily="18" charset="0"/>
              </a:rPr>
              <a:t> </a:t>
            </a:r>
            <a:r>
              <a:rPr sz="2000" dirty="0">
                <a:solidFill>
                  <a:srgbClr val="DAECFA"/>
                </a:solidFill>
                <a:latin typeface="Times New Roman" panose="02020603050405020304" pitchFamily="18" charset="0"/>
                <a:cs typeface="Times New Roman" panose="02020603050405020304" pitchFamily="18" charset="0"/>
              </a:rPr>
              <a:t>doing</a:t>
            </a:r>
            <a:r>
              <a:rPr sz="2000" spc="-11" dirty="0">
                <a:solidFill>
                  <a:srgbClr val="DAECFA"/>
                </a:solidFill>
                <a:latin typeface="Times New Roman" panose="02020603050405020304" pitchFamily="18" charset="0"/>
                <a:cs typeface="Times New Roman" panose="02020603050405020304" pitchFamily="18" charset="0"/>
              </a:rPr>
              <a:t> </a:t>
            </a:r>
            <a:r>
              <a:rPr sz="2000" spc="5" dirty="0">
                <a:solidFill>
                  <a:srgbClr val="DAECFA"/>
                </a:solidFill>
                <a:latin typeface="Times New Roman" panose="02020603050405020304" pitchFamily="18" charset="0"/>
                <a:cs typeface="Times New Roman" panose="02020603050405020304" pitchFamily="18" charset="0"/>
              </a:rPr>
              <a:t>K-Fold</a:t>
            </a:r>
            <a:r>
              <a:rPr sz="2000" spc="-91" dirty="0">
                <a:solidFill>
                  <a:srgbClr val="DAECFA"/>
                </a:solidFill>
                <a:latin typeface="Times New Roman" panose="02020603050405020304" pitchFamily="18" charset="0"/>
                <a:cs typeface="Times New Roman" panose="02020603050405020304" pitchFamily="18" charset="0"/>
              </a:rPr>
              <a:t> </a:t>
            </a:r>
            <a:r>
              <a:rPr sz="2000" spc="15" dirty="0">
                <a:solidFill>
                  <a:srgbClr val="DAECFA"/>
                </a:solidFill>
                <a:latin typeface="Times New Roman" panose="02020603050405020304" pitchFamily="18" charset="0"/>
                <a:cs typeface="Times New Roman" panose="02020603050405020304" pitchFamily="18" charset="0"/>
              </a:rPr>
              <a:t>Cross</a:t>
            </a:r>
            <a:r>
              <a:rPr sz="2000" spc="-51" dirty="0">
                <a:solidFill>
                  <a:srgbClr val="DAECFA"/>
                </a:solidFill>
                <a:latin typeface="Times New Roman" panose="02020603050405020304" pitchFamily="18" charset="0"/>
                <a:cs typeface="Times New Roman" panose="02020603050405020304" pitchFamily="18" charset="0"/>
              </a:rPr>
              <a:t> </a:t>
            </a:r>
            <a:r>
              <a:rPr sz="2000" spc="-15" dirty="0">
                <a:solidFill>
                  <a:srgbClr val="DAECFA"/>
                </a:solidFill>
                <a:latin typeface="Times New Roman" panose="02020603050405020304" pitchFamily="18" charset="0"/>
                <a:cs typeface="Times New Roman" panose="02020603050405020304" pitchFamily="18" charset="0"/>
              </a:rPr>
              <a:t>Validation</a:t>
            </a:r>
            <a:r>
              <a:rPr sz="2000" spc="-91" dirty="0">
                <a:solidFill>
                  <a:srgbClr val="DAECFA"/>
                </a:solidFill>
                <a:latin typeface="Times New Roman" panose="02020603050405020304" pitchFamily="18" charset="0"/>
                <a:cs typeface="Times New Roman" panose="02020603050405020304" pitchFamily="18" charset="0"/>
              </a:rPr>
              <a:t> </a:t>
            </a:r>
            <a:r>
              <a:rPr sz="2000" dirty="0">
                <a:solidFill>
                  <a:srgbClr val="DAECFA"/>
                </a:solidFill>
                <a:latin typeface="Times New Roman" panose="02020603050405020304" pitchFamily="18" charset="0"/>
                <a:cs typeface="Times New Roman" panose="02020603050405020304" pitchFamily="18" charset="0"/>
              </a:rPr>
              <a:t>with</a:t>
            </a:r>
            <a:r>
              <a:rPr sz="2000" spc="-15" dirty="0">
                <a:solidFill>
                  <a:srgbClr val="DAECFA"/>
                </a:solidFill>
                <a:latin typeface="Times New Roman" panose="02020603050405020304" pitchFamily="18" charset="0"/>
                <a:cs typeface="Times New Roman" panose="02020603050405020304" pitchFamily="18" charset="0"/>
              </a:rPr>
              <a:t> </a:t>
            </a:r>
            <a:r>
              <a:rPr sz="2000" spc="11" dirty="0">
                <a:solidFill>
                  <a:srgbClr val="DAECFA"/>
                </a:solidFill>
                <a:latin typeface="Times New Roman" panose="02020603050405020304" pitchFamily="18" charset="0"/>
                <a:cs typeface="Times New Roman" panose="02020603050405020304" pitchFamily="18" charset="0"/>
              </a:rPr>
              <a:t>K</a:t>
            </a:r>
            <a:r>
              <a:rPr sz="2000" spc="-5" dirty="0">
                <a:solidFill>
                  <a:srgbClr val="DAECFA"/>
                </a:solidFill>
                <a:latin typeface="Times New Roman" panose="02020603050405020304" pitchFamily="18" charset="0"/>
                <a:cs typeface="Times New Roman" panose="02020603050405020304" pitchFamily="18" charset="0"/>
              </a:rPr>
              <a:t> </a:t>
            </a:r>
            <a:r>
              <a:rPr sz="2000" spc="11" dirty="0">
                <a:solidFill>
                  <a:srgbClr val="DAECFA"/>
                </a:solidFill>
                <a:latin typeface="Times New Roman" panose="02020603050405020304" pitchFamily="18" charset="0"/>
                <a:cs typeface="Times New Roman" panose="02020603050405020304" pitchFamily="18" charset="0"/>
              </a:rPr>
              <a:t>=</a:t>
            </a:r>
            <a:r>
              <a:rPr sz="2000" spc="-51" dirty="0">
                <a:solidFill>
                  <a:srgbClr val="DAECFA"/>
                </a:solidFill>
                <a:latin typeface="Times New Roman" panose="02020603050405020304" pitchFamily="18" charset="0"/>
                <a:cs typeface="Times New Roman" panose="02020603050405020304" pitchFamily="18" charset="0"/>
              </a:rPr>
              <a:t> </a:t>
            </a:r>
            <a:r>
              <a:rPr sz="2000" spc="20" dirty="0">
                <a:solidFill>
                  <a:srgbClr val="DAECFA"/>
                </a:solidFill>
                <a:latin typeface="Times New Roman" panose="02020603050405020304" pitchFamily="18" charset="0"/>
                <a:cs typeface="Times New Roman" panose="02020603050405020304" pitchFamily="18" charset="0"/>
              </a:rPr>
              <a:t>6.</a:t>
            </a:r>
            <a:endParaRPr sz="2000" dirty="0">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225850" y="193203"/>
            <a:ext cx="6781800" cy="490519"/>
          </a:xfrm>
          <a:prstGeom prst="rect">
            <a:avLst/>
          </a:prstGeom>
        </p:spPr>
        <p:txBody>
          <a:bodyPr spcFirstLastPara="1" vert="horz" wrap="square" lIns="0" tIns="15875" rIns="0" bIns="0" rtlCol="0" anchor="t" anchorCtr="0">
            <a:spAutoFit/>
          </a:bodyPr>
          <a:lstStyle/>
          <a:p>
            <a:pPr marL="12700" algn="just">
              <a:spcBef>
                <a:spcPts val="125"/>
              </a:spcBef>
            </a:pPr>
            <a:r>
              <a:rPr sz="3000" b="0" spc="5" dirty="0">
                <a:solidFill>
                  <a:srgbClr val="FFAB40"/>
                </a:solidFill>
                <a:latin typeface="Castellar" panose="020A0402060406010301" pitchFamily="18" charset="77"/>
              </a:rPr>
              <a:t>Iterations vs Cost Plots:</a:t>
            </a:r>
          </a:p>
        </p:txBody>
      </p:sp>
      <p:sp>
        <p:nvSpPr>
          <p:cNvPr id="14" name="Subtitle 13">
            <a:extLst>
              <a:ext uri="{FF2B5EF4-FFF2-40B4-BE49-F238E27FC236}">
                <a16:creationId xmlns:a16="http://schemas.microsoft.com/office/drawing/2014/main" id="{F1889769-82D9-EEFD-E366-40C3EE04606E}"/>
              </a:ext>
            </a:extLst>
          </p:cNvPr>
          <p:cNvSpPr>
            <a:spLocks noGrp="1"/>
          </p:cNvSpPr>
          <p:nvPr>
            <p:ph type="subTitle" idx="1"/>
          </p:nvPr>
        </p:nvSpPr>
        <p:spPr/>
        <p:txBody>
          <a:bodyPr/>
          <a:lstStyle/>
          <a:p>
            <a:endParaRPr lang="en-US"/>
          </a:p>
        </p:txBody>
      </p:sp>
      <p:grpSp>
        <p:nvGrpSpPr>
          <p:cNvPr id="3" name="object 3"/>
          <p:cNvGrpSpPr/>
          <p:nvPr/>
        </p:nvGrpSpPr>
        <p:grpSpPr>
          <a:xfrm>
            <a:off x="28575" y="609600"/>
            <a:ext cx="12163425" cy="4333875"/>
            <a:chOff x="0" y="1104900"/>
            <a:chExt cx="12163425" cy="4333875"/>
          </a:xfrm>
        </p:grpSpPr>
        <p:sp>
          <p:nvSpPr>
            <p:cNvPr id="4" name="object 4"/>
            <p:cNvSpPr/>
            <p:nvPr/>
          </p:nvSpPr>
          <p:spPr>
            <a:xfrm>
              <a:off x="204787" y="1385950"/>
              <a:ext cx="11801475" cy="3876675"/>
            </a:xfrm>
            <a:custGeom>
              <a:avLst/>
              <a:gdLst/>
              <a:ahLst/>
              <a:cxnLst/>
              <a:rect l="l" t="t" r="r" b="b"/>
              <a:pathLst>
                <a:path w="11801475" h="3876675">
                  <a:moveTo>
                    <a:pt x="11801475" y="0"/>
                  </a:moveTo>
                  <a:lnTo>
                    <a:pt x="0" y="0"/>
                  </a:lnTo>
                  <a:lnTo>
                    <a:pt x="0" y="3876675"/>
                  </a:lnTo>
                  <a:lnTo>
                    <a:pt x="11801475" y="3876675"/>
                  </a:lnTo>
                  <a:lnTo>
                    <a:pt x="11801475" y="0"/>
                  </a:lnTo>
                  <a:close/>
                </a:path>
              </a:pathLst>
            </a:custGeom>
            <a:solidFill>
              <a:srgbClr val="FFFFFF"/>
            </a:solidFill>
          </p:spPr>
          <p:txBody>
            <a:bodyPr wrap="square" lIns="0" tIns="0" rIns="0" bIns="0" rtlCol="0"/>
            <a:lstStyle/>
            <a:p>
              <a:endParaRPr/>
            </a:p>
          </p:txBody>
        </p:sp>
        <p:sp>
          <p:nvSpPr>
            <p:cNvPr id="5" name="object 5"/>
            <p:cNvSpPr/>
            <p:nvPr/>
          </p:nvSpPr>
          <p:spPr>
            <a:xfrm>
              <a:off x="204787" y="1385950"/>
              <a:ext cx="11801475" cy="3876675"/>
            </a:xfrm>
            <a:custGeom>
              <a:avLst/>
              <a:gdLst/>
              <a:ahLst/>
              <a:cxnLst/>
              <a:rect l="l" t="t" r="r" b="b"/>
              <a:pathLst>
                <a:path w="11801475" h="3876675">
                  <a:moveTo>
                    <a:pt x="0" y="3876675"/>
                  </a:moveTo>
                  <a:lnTo>
                    <a:pt x="11801475" y="3876675"/>
                  </a:lnTo>
                  <a:lnTo>
                    <a:pt x="11801475" y="0"/>
                  </a:lnTo>
                  <a:lnTo>
                    <a:pt x="0" y="0"/>
                  </a:lnTo>
                  <a:lnTo>
                    <a:pt x="0" y="3876675"/>
                  </a:lnTo>
                  <a:close/>
                </a:path>
              </a:pathLst>
            </a:custGeom>
            <a:ln w="12700">
              <a:solidFill>
                <a:srgbClr val="6A1A68"/>
              </a:solidFill>
            </a:ln>
          </p:spPr>
          <p:txBody>
            <a:bodyPr wrap="square" lIns="0" tIns="0" rIns="0" bIns="0" rtlCol="0"/>
            <a:lstStyle/>
            <a:p>
              <a:endParaRPr/>
            </a:p>
          </p:txBody>
        </p:sp>
        <p:sp>
          <p:nvSpPr>
            <p:cNvPr id="6" name="object 6"/>
            <p:cNvSpPr/>
            <p:nvPr/>
          </p:nvSpPr>
          <p:spPr>
            <a:xfrm>
              <a:off x="0" y="1104900"/>
              <a:ext cx="4591049" cy="4295775"/>
            </a:xfrm>
            <a:prstGeom prst="rect">
              <a:avLst/>
            </a:prstGeom>
            <a:blipFill>
              <a:blip r:embed="rId2" cstate="print"/>
              <a:stretch>
                <a:fillRect/>
              </a:stretch>
            </a:blipFill>
          </p:spPr>
          <p:txBody>
            <a:bodyPr wrap="square" lIns="0" tIns="0" rIns="0" bIns="0" rtlCol="0"/>
            <a:lstStyle/>
            <a:p>
              <a:endParaRPr/>
            </a:p>
          </p:txBody>
        </p:sp>
        <p:sp>
          <p:nvSpPr>
            <p:cNvPr id="7" name="object 7"/>
            <p:cNvSpPr/>
            <p:nvPr/>
          </p:nvSpPr>
          <p:spPr>
            <a:xfrm>
              <a:off x="3895725" y="1104900"/>
              <a:ext cx="4486275" cy="4333875"/>
            </a:xfrm>
            <a:prstGeom prst="rect">
              <a:avLst/>
            </a:prstGeom>
            <a:blipFill>
              <a:blip r:embed="rId3" cstate="print"/>
              <a:stretch>
                <a:fillRect/>
              </a:stretch>
            </a:blipFill>
          </p:spPr>
          <p:txBody>
            <a:bodyPr wrap="square" lIns="0" tIns="0" rIns="0" bIns="0" rtlCol="0"/>
            <a:lstStyle/>
            <a:p>
              <a:endParaRPr/>
            </a:p>
          </p:txBody>
        </p:sp>
        <p:sp>
          <p:nvSpPr>
            <p:cNvPr id="8" name="object 8"/>
            <p:cNvSpPr/>
            <p:nvPr/>
          </p:nvSpPr>
          <p:spPr>
            <a:xfrm>
              <a:off x="7724775" y="1104900"/>
              <a:ext cx="4438650" cy="4333875"/>
            </a:xfrm>
            <a:prstGeom prst="rect">
              <a:avLst/>
            </a:prstGeom>
            <a:blipFill>
              <a:blip r:embed="rId4" cstate="print"/>
              <a:stretch>
                <a:fillRect/>
              </a:stretch>
            </a:blipFill>
          </p:spPr>
          <p:txBody>
            <a:bodyPr wrap="square" lIns="0" tIns="0" rIns="0" bIns="0" rtlCol="0"/>
            <a:lstStyle/>
            <a:p>
              <a:endParaRPr/>
            </a:p>
          </p:txBody>
        </p:sp>
      </p:grpSp>
      <p:sp>
        <p:nvSpPr>
          <p:cNvPr id="9" name="object 9"/>
          <p:cNvSpPr txBox="1"/>
          <p:nvPr/>
        </p:nvSpPr>
        <p:spPr>
          <a:xfrm>
            <a:off x="1640661" y="4943475"/>
            <a:ext cx="1026161" cy="323807"/>
          </a:xfrm>
          <a:prstGeom prst="rect">
            <a:avLst/>
          </a:prstGeom>
        </p:spPr>
        <p:txBody>
          <a:bodyPr vert="horz" wrap="square" lIns="0" tIns="15875" rIns="0" bIns="0" rtlCol="0">
            <a:spAutoFit/>
          </a:bodyPr>
          <a:lstStyle/>
          <a:p>
            <a:pPr marL="12700">
              <a:spcBef>
                <a:spcPts val="125"/>
              </a:spcBef>
            </a:pPr>
            <a:r>
              <a:rPr sz="2000" spc="11" dirty="0">
                <a:solidFill>
                  <a:srgbClr val="DAECFA"/>
                </a:solidFill>
                <a:latin typeface="Times New Roman" panose="02020603050405020304" pitchFamily="18" charset="0"/>
                <a:cs typeface="Times New Roman" panose="02020603050405020304" pitchFamily="18" charset="0"/>
              </a:rPr>
              <a:t>LSTM</a:t>
            </a:r>
            <a:r>
              <a:rPr sz="2000" spc="-105" dirty="0">
                <a:solidFill>
                  <a:srgbClr val="DAECFA"/>
                </a:solidFill>
                <a:latin typeface="Times New Roman" panose="02020603050405020304" pitchFamily="18" charset="0"/>
                <a:cs typeface="Times New Roman" panose="02020603050405020304" pitchFamily="18" charset="0"/>
              </a:rPr>
              <a:t> </a:t>
            </a:r>
            <a:r>
              <a:rPr sz="2000" spc="20" dirty="0">
                <a:solidFill>
                  <a:srgbClr val="DAECFA"/>
                </a:solidFill>
                <a:latin typeface="Times New Roman" panose="02020603050405020304" pitchFamily="18" charset="0"/>
                <a:cs typeface="Times New Roman" panose="02020603050405020304" pitchFamily="18" charset="0"/>
              </a:rPr>
              <a:t>1:</a:t>
            </a:r>
            <a:endParaRPr sz="2000" dirty="0">
              <a:latin typeface="Times New Roman" panose="02020603050405020304" pitchFamily="18" charset="0"/>
              <a:cs typeface="Times New Roman" panose="02020603050405020304" pitchFamily="18" charset="0"/>
            </a:endParaRPr>
          </a:p>
        </p:txBody>
      </p:sp>
      <p:sp>
        <p:nvSpPr>
          <p:cNvPr id="10" name="object 10"/>
          <p:cNvSpPr txBox="1"/>
          <p:nvPr/>
        </p:nvSpPr>
        <p:spPr>
          <a:xfrm>
            <a:off x="5743714" y="4943475"/>
            <a:ext cx="1174291" cy="323807"/>
          </a:xfrm>
          <a:prstGeom prst="rect">
            <a:avLst/>
          </a:prstGeom>
        </p:spPr>
        <p:txBody>
          <a:bodyPr vert="horz" wrap="square" lIns="0" tIns="15875" rIns="0" bIns="0" rtlCol="0">
            <a:spAutoFit/>
          </a:bodyPr>
          <a:lstStyle/>
          <a:p>
            <a:pPr marL="12700">
              <a:spcBef>
                <a:spcPts val="125"/>
              </a:spcBef>
            </a:pPr>
            <a:r>
              <a:rPr sz="2000" spc="11">
                <a:solidFill>
                  <a:srgbClr val="DAECFA"/>
                </a:solidFill>
                <a:latin typeface="Times New Roman" panose="02020603050405020304" pitchFamily="18" charset="0"/>
                <a:cs typeface="Times New Roman" panose="02020603050405020304" pitchFamily="18" charset="0"/>
              </a:rPr>
              <a:t>LSTM</a:t>
            </a:r>
            <a:r>
              <a:rPr sz="2000" spc="-100">
                <a:solidFill>
                  <a:srgbClr val="DAECFA"/>
                </a:solidFill>
                <a:latin typeface="Times New Roman" panose="02020603050405020304" pitchFamily="18" charset="0"/>
                <a:cs typeface="Times New Roman" panose="02020603050405020304" pitchFamily="18" charset="0"/>
              </a:rPr>
              <a:t> </a:t>
            </a:r>
            <a:r>
              <a:rPr sz="2000" spc="15">
                <a:solidFill>
                  <a:srgbClr val="DAECFA"/>
                </a:solidFill>
                <a:latin typeface="Times New Roman" panose="02020603050405020304" pitchFamily="18" charset="0"/>
                <a:cs typeface="Times New Roman" panose="02020603050405020304" pitchFamily="18" charset="0"/>
              </a:rPr>
              <a:t>2a:</a:t>
            </a:r>
            <a:endParaRPr sz="2000">
              <a:latin typeface="Times New Roman" panose="02020603050405020304" pitchFamily="18" charset="0"/>
              <a:cs typeface="Times New Roman" panose="02020603050405020304" pitchFamily="18" charset="0"/>
            </a:endParaRPr>
          </a:p>
        </p:txBody>
      </p:sp>
      <p:sp>
        <p:nvSpPr>
          <p:cNvPr id="11" name="object 11"/>
          <p:cNvSpPr txBox="1"/>
          <p:nvPr/>
        </p:nvSpPr>
        <p:spPr>
          <a:xfrm>
            <a:off x="9545142" y="4947058"/>
            <a:ext cx="1187171" cy="323807"/>
          </a:xfrm>
          <a:prstGeom prst="rect">
            <a:avLst/>
          </a:prstGeom>
        </p:spPr>
        <p:txBody>
          <a:bodyPr vert="horz" wrap="square" lIns="0" tIns="15875" rIns="0" bIns="0" rtlCol="0">
            <a:spAutoFit/>
          </a:bodyPr>
          <a:lstStyle/>
          <a:p>
            <a:pPr marL="12700">
              <a:spcBef>
                <a:spcPts val="125"/>
              </a:spcBef>
            </a:pPr>
            <a:r>
              <a:rPr sz="2000" spc="11">
                <a:solidFill>
                  <a:srgbClr val="DAECFA"/>
                </a:solidFill>
                <a:latin typeface="Times New Roman" panose="02020603050405020304" pitchFamily="18" charset="0"/>
                <a:cs typeface="Times New Roman" panose="02020603050405020304" pitchFamily="18" charset="0"/>
              </a:rPr>
              <a:t>LSTM</a:t>
            </a:r>
            <a:r>
              <a:rPr sz="2000" spc="-105">
                <a:solidFill>
                  <a:srgbClr val="DAECFA"/>
                </a:solidFill>
                <a:latin typeface="Times New Roman" panose="02020603050405020304" pitchFamily="18" charset="0"/>
                <a:cs typeface="Times New Roman" panose="02020603050405020304" pitchFamily="18" charset="0"/>
              </a:rPr>
              <a:t> </a:t>
            </a:r>
            <a:r>
              <a:rPr sz="2000" spc="15">
                <a:solidFill>
                  <a:srgbClr val="DAECFA"/>
                </a:solidFill>
                <a:latin typeface="Times New Roman" panose="02020603050405020304" pitchFamily="18" charset="0"/>
                <a:cs typeface="Times New Roman" panose="02020603050405020304" pitchFamily="18" charset="0"/>
              </a:rPr>
              <a:t>2b:</a:t>
            </a:r>
            <a:endParaRPr sz="2000">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309560" y="309683"/>
            <a:ext cx="11620501" cy="952184"/>
          </a:xfrm>
          <a:prstGeom prst="rect">
            <a:avLst/>
          </a:prstGeom>
        </p:spPr>
        <p:txBody>
          <a:bodyPr spcFirstLastPara="1" vert="horz" wrap="square" lIns="0" tIns="15875" rIns="0" bIns="0" rtlCol="0" anchor="t" anchorCtr="0">
            <a:spAutoFit/>
          </a:bodyPr>
          <a:lstStyle/>
          <a:p>
            <a:pPr marL="12700">
              <a:spcBef>
                <a:spcPts val="125"/>
              </a:spcBef>
            </a:pPr>
            <a:r>
              <a:rPr sz="3000" b="0" spc="5" dirty="0">
                <a:solidFill>
                  <a:srgbClr val="FFAB40"/>
                </a:solidFill>
                <a:latin typeface="Castellar" panose="020A0402060406010301" pitchFamily="18" charset="77"/>
              </a:rPr>
              <a:t>Iterations vs Cost Plots: [LSTM 3a, LSTM 3b, LSTM 3c, </a:t>
            </a:r>
            <a:r>
              <a:rPr lang="en-US" sz="3000" b="0" spc="5" dirty="0">
                <a:solidFill>
                  <a:srgbClr val="FFAB40"/>
                </a:solidFill>
                <a:latin typeface="Castellar" panose="020A0402060406010301" pitchFamily="18" charset="77"/>
              </a:rPr>
              <a:t>L</a:t>
            </a:r>
            <a:r>
              <a:rPr sz="3000" b="0" spc="5" dirty="0">
                <a:solidFill>
                  <a:srgbClr val="FFAB40"/>
                </a:solidFill>
                <a:latin typeface="Castellar" panose="020A0402060406010301" pitchFamily="18" charset="77"/>
              </a:rPr>
              <a:t>STM 3d]</a:t>
            </a:r>
            <a:r>
              <a:rPr lang="en-US" sz="3000" b="0" spc="5" dirty="0">
                <a:solidFill>
                  <a:srgbClr val="FFAB40"/>
                </a:solidFill>
                <a:latin typeface="Castellar" panose="020A0402060406010301" pitchFamily="18" charset="77"/>
              </a:rPr>
              <a:t> </a:t>
            </a:r>
            <a:endParaRPr sz="3000" dirty="0">
              <a:latin typeface="Castellar" panose="020A0402060406010301" pitchFamily="18" charset="77"/>
            </a:endParaRPr>
          </a:p>
        </p:txBody>
      </p:sp>
      <p:grpSp>
        <p:nvGrpSpPr>
          <p:cNvPr id="3" name="object 3"/>
          <p:cNvGrpSpPr/>
          <p:nvPr/>
        </p:nvGrpSpPr>
        <p:grpSpPr>
          <a:xfrm>
            <a:off x="200024" y="1266629"/>
            <a:ext cx="11791951" cy="3257551"/>
            <a:chOff x="95250" y="1724025"/>
            <a:chExt cx="11791950" cy="3257550"/>
          </a:xfrm>
        </p:grpSpPr>
        <p:sp>
          <p:nvSpPr>
            <p:cNvPr id="4" name="object 4"/>
            <p:cNvSpPr/>
            <p:nvPr/>
          </p:nvSpPr>
          <p:spPr>
            <a:xfrm>
              <a:off x="204787" y="1843023"/>
              <a:ext cx="11620500" cy="3019425"/>
            </a:xfrm>
            <a:custGeom>
              <a:avLst/>
              <a:gdLst/>
              <a:ahLst/>
              <a:cxnLst/>
              <a:rect l="l" t="t" r="r" b="b"/>
              <a:pathLst>
                <a:path w="11620500" h="3019425">
                  <a:moveTo>
                    <a:pt x="11620500" y="0"/>
                  </a:moveTo>
                  <a:lnTo>
                    <a:pt x="0" y="0"/>
                  </a:lnTo>
                  <a:lnTo>
                    <a:pt x="0" y="3019425"/>
                  </a:lnTo>
                  <a:lnTo>
                    <a:pt x="11620500" y="3019425"/>
                  </a:lnTo>
                  <a:lnTo>
                    <a:pt x="11620500" y="0"/>
                  </a:lnTo>
                  <a:close/>
                </a:path>
              </a:pathLst>
            </a:custGeom>
            <a:solidFill>
              <a:srgbClr val="FFFFFF"/>
            </a:solidFill>
          </p:spPr>
          <p:txBody>
            <a:bodyPr wrap="square" lIns="0" tIns="0" rIns="0" bIns="0" rtlCol="0"/>
            <a:lstStyle/>
            <a:p>
              <a:endParaRPr/>
            </a:p>
          </p:txBody>
        </p:sp>
        <p:sp>
          <p:nvSpPr>
            <p:cNvPr id="5" name="object 5"/>
            <p:cNvSpPr/>
            <p:nvPr/>
          </p:nvSpPr>
          <p:spPr>
            <a:xfrm>
              <a:off x="204787" y="1843023"/>
              <a:ext cx="11620500" cy="3019425"/>
            </a:xfrm>
            <a:custGeom>
              <a:avLst/>
              <a:gdLst/>
              <a:ahLst/>
              <a:cxnLst/>
              <a:rect l="l" t="t" r="r" b="b"/>
              <a:pathLst>
                <a:path w="11620500" h="3019425">
                  <a:moveTo>
                    <a:pt x="0" y="3019425"/>
                  </a:moveTo>
                  <a:lnTo>
                    <a:pt x="11620500" y="3019425"/>
                  </a:lnTo>
                  <a:lnTo>
                    <a:pt x="11620500" y="0"/>
                  </a:lnTo>
                  <a:lnTo>
                    <a:pt x="0" y="0"/>
                  </a:lnTo>
                  <a:lnTo>
                    <a:pt x="0" y="3019425"/>
                  </a:lnTo>
                  <a:close/>
                </a:path>
              </a:pathLst>
            </a:custGeom>
            <a:ln w="12700">
              <a:solidFill>
                <a:srgbClr val="6A1A68"/>
              </a:solidFill>
            </a:ln>
          </p:spPr>
          <p:txBody>
            <a:bodyPr wrap="square" lIns="0" tIns="0" rIns="0" bIns="0" rtlCol="0"/>
            <a:lstStyle/>
            <a:p>
              <a:endParaRPr/>
            </a:p>
          </p:txBody>
        </p:sp>
        <p:sp>
          <p:nvSpPr>
            <p:cNvPr id="6" name="object 6"/>
            <p:cNvSpPr/>
            <p:nvPr/>
          </p:nvSpPr>
          <p:spPr>
            <a:xfrm>
              <a:off x="95250" y="1733550"/>
              <a:ext cx="3248025" cy="3248025"/>
            </a:xfrm>
            <a:prstGeom prst="rect">
              <a:avLst/>
            </a:prstGeom>
            <a:blipFill>
              <a:blip r:embed="rId2" cstate="print"/>
              <a:stretch>
                <a:fillRect/>
              </a:stretch>
            </a:blipFill>
          </p:spPr>
          <p:txBody>
            <a:bodyPr wrap="square" lIns="0" tIns="0" rIns="0" bIns="0" rtlCol="0"/>
            <a:lstStyle/>
            <a:p>
              <a:endParaRPr/>
            </a:p>
          </p:txBody>
        </p:sp>
        <p:sp>
          <p:nvSpPr>
            <p:cNvPr id="7" name="object 7"/>
            <p:cNvSpPr/>
            <p:nvPr/>
          </p:nvSpPr>
          <p:spPr>
            <a:xfrm>
              <a:off x="2924175" y="1724025"/>
              <a:ext cx="3248025" cy="3248025"/>
            </a:xfrm>
            <a:prstGeom prst="rect">
              <a:avLst/>
            </a:prstGeom>
            <a:blipFill>
              <a:blip r:embed="rId3" cstate="print"/>
              <a:stretch>
                <a:fillRect/>
              </a:stretch>
            </a:blipFill>
          </p:spPr>
          <p:txBody>
            <a:bodyPr wrap="square" lIns="0" tIns="0" rIns="0" bIns="0" rtlCol="0"/>
            <a:lstStyle/>
            <a:p>
              <a:endParaRPr/>
            </a:p>
          </p:txBody>
        </p:sp>
        <p:sp>
          <p:nvSpPr>
            <p:cNvPr id="8" name="object 8"/>
            <p:cNvSpPr/>
            <p:nvPr/>
          </p:nvSpPr>
          <p:spPr>
            <a:xfrm>
              <a:off x="5800725" y="1724025"/>
              <a:ext cx="3248025" cy="3248025"/>
            </a:xfrm>
            <a:prstGeom prst="rect">
              <a:avLst/>
            </a:prstGeom>
            <a:blipFill>
              <a:blip r:embed="rId4" cstate="print"/>
              <a:stretch>
                <a:fillRect/>
              </a:stretch>
            </a:blipFill>
          </p:spPr>
          <p:txBody>
            <a:bodyPr wrap="square" lIns="0" tIns="0" rIns="0" bIns="0" rtlCol="0"/>
            <a:lstStyle/>
            <a:p>
              <a:endParaRPr/>
            </a:p>
          </p:txBody>
        </p:sp>
        <p:sp>
          <p:nvSpPr>
            <p:cNvPr id="9" name="object 9"/>
            <p:cNvSpPr/>
            <p:nvPr/>
          </p:nvSpPr>
          <p:spPr>
            <a:xfrm>
              <a:off x="8639175" y="1733550"/>
              <a:ext cx="3248025" cy="3248025"/>
            </a:xfrm>
            <a:prstGeom prst="rect">
              <a:avLst/>
            </a:prstGeom>
            <a:blipFill>
              <a:blip r:embed="rId5" cstate="print"/>
              <a:stretch>
                <a:fillRect/>
              </a:stretch>
            </a:blipFill>
          </p:spPr>
          <p:txBody>
            <a:bodyPr wrap="square" lIns="0" tIns="0" rIns="0" bIns="0" rtlCol="0"/>
            <a:lstStyle/>
            <a:p>
              <a:endParaRPr/>
            </a:p>
          </p:txBody>
        </p:sp>
      </p:grpSp>
      <p:sp>
        <p:nvSpPr>
          <p:cNvPr id="10" name="object 10"/>
          <p:cNvSpPr txBox="1"/>
          <p:nvPr/>
        </p:nvSpPr>
        <p:spPr>
          <a:xfrm>
            <a:off x="1384557" y="4814430"/>
            <a:ext cx="1130043" cy="323807"/>
          </a:xfrm>
          <a:prstGeom prst="rect">
            <a:avLst/>
          </a:prstGeom>
        </p:spPr>
        <p:txBody>
          <a:bodyPr vert="horz" wrap="square" lIns="0" tIns="15875" rIns="0" bIns="0" rtlCol="0">
            <a:spAutoFit/>
          </a:bodyPr>
          <a:lstStyle/>
          <a:p>
            <a:pPr marL="12700">
              <a:spcBef>
                <a:spcPts val="125"/>
              </a:spcBef>
            </a:pPr>
            <a:r>
              <a:rPr sz="2000" spc="11" dirty="0">
                <a:solidFill>
                  <a:srgbClr val="DAECFA"/>
                </a:solidFill>
                <a:latin typeface="Times New Roman" panose="02020603050405020304" pitchFamily="18" charset="0"/>
                <a:cs typeface="Times New Roman" panose="02020603050405020304" pitchFamily="18" charset="0"/>
              </a:rPr>
              <a:t>LSTM</a:t>
            </a:r>
            <a:r>
              <a:rPr sz="2000" spc="-100" dirty="0">
                <a:solidFill>
                  <a:srgbClr val="DAECFA"/>
                </a:solidFill>
                <a:latin typeface="Times New Roman" panose="02020603050405020304" pitchFamily="18" charset="0"/>
                <a:cs typeface="Times New Roman" panose="02020603050405020304" pitchFamily="18" charset="0"/>
              </a:rPr>
              <a:t> </a:t>
            </a:r>
            <a:r>
              <a:rPr sz="2000" spc="11" dirty="0">
                <a:solidFill>
                  <a:srgbClr val="DAECFA"/>
                </a:solidFill>
                <a:latin typeface="Times New Roman" panose="02020603050405020304" pitchFamily="18" charset="0"/>
                <a:cs typeface="Times New Roman" panose="02020603050405020304" pitchFamily="18" charset="0"/>
              </a:rPr>
              <a:t>3a:</a:t>
            </a:r>
            <a:endParaRPr sz="2000" dirty="0">
              <a:latin typeface="Times New Roman" panose="02020603050405020304" pitchFamily="18" charset="0"/>
              <a:cs typeface="Times New Roman" panose="02020603050405020304" pitchFamily="18" charset="0"/>
            </a:endParaRPr>
          </a:p>
        </p:txBody>
      </p:sp>
      <p:sp>
        <p:nvSpPr>
          <p:cNvPr id="11" name="object 11"/>
          <p:cNvSpPr txBox="1"/>
          <p:nvPr/>
        </p:nvSpPr>
        <p:spPr>
          <a:xfrm>
            <a:off x="4337433" y="4796650"/>
            <a:ext cx="1145581" cy="323807"/>
          </a:xfrm>
          <a:prstGeom prst="rect">
            <a:avLst/>
          </a:prstGeom>
        </p:spPr>
        <p:txBody>
          <a:bodyPr vert="horz" wrap="square" lIns="0" tIns="15875" rIns="0" bIns="0" rtlCol="0">
            <a:spAutoFit/>
          </a:bodyPr>
          <a:lstStyle/>
          <a:p>
            <a:pPr marL="12700">
              <a:spcBef>
                <a:spcPts val="125"/>
              </a:spcBef>
            </a:pPr>
            <a:r>
              <a:rPr sz="2000" spc="11" dirty="0">
                <a:solidFill>
                  <a:srgbClr val="DAECFA"/>
                </a:solidFill>
                <a:latin typeface="Times New Roman" panose="02020603050405020304" pitchFamily="18" charset="0"/>
                <a:cs typeface="Times New Roman" panose="02020603050405020304" pitchFamily="18" charset="0"/>
              </a:rPr>
              <a:t>LSTM</a:t>
            </a:r>
            <a:r>
              <a:rPr sz="2000" spc="-105" dirty="0">
                <a:solidFill>
                  <a:srgbClr val="DAECFA"/>
                </a:solidFill>
                <a:latin typeface="Times New Roman" panose="02020603050405020304" pitchFamily="18" charset="0"/>
                <a:cs typeface="Times New Roman" panose="02020603050405020304" pitchFamily="18" charset="0"/>
              </a:rPr>
              <a:t> </a:t>
            </a:r>
            <a:r>
              <a:rPr sz="2000" spc="15" dirty="0">
                <a:solidFill>
                  <a:srgbClr val="DAECFA"/>
                </a:solidFill>
                <a:latin typeface="Times New Roman" panose="02020603050405020304" pitchFamily="18" charset="0"/>
                <a:cs typeface="Times New Roman" panose="02020603050405020304" pitchFamily="18" charset="0"/>
              </a:rPr>
              <a:t>3b:</a:t>
            </a:r>
            <a:endParaRPr sz="2000" dirty="0">
              <a:latin typeface="Times New Roman" panose="02020603050405020304" pitchFamily="18" charset="0"/>
              <a:cs typeface="Times New Roman" panose="02020603050405020304" pitchFamily="18" charset="0"/>
            </a:endParaRPr>
          </a:p>
        </p:txBody>
      </p:sp>
      <p:sp>
        <p:nvSpPr>
          <p:cNvPr id="12" name="object 12"/>
          <p:cNvSpPr txBox="1"/>
          <p:nvPr/>
        </p:nvSpPr>
        <p:spPr>
          <a:xfrm>
            <a:off x="7104130" y="4787760"/>
            <a:ext cx="1115542" cy="323807"/>
          </a:xfrm>
          <a:prstGeom prst="rect">
            <a:avLst/>
          </a:prstGeom>
        </p:spPr>
        <p:txBody>
          <a:bodyPr vert="horz" wrap="square" lIns="0" tIns="15875" rIns="0" bIns="0" rtlCol="0">
            <a:spAutoFit/>
          </a:bodyPr>
          <a:lstStyle/>
          <a:p>
            <a:pPr marL="12700">
              <a:spcBef>
                <a:spcPts val="125"/>
              </a:spcBef>
            </a:pPr>
            <a:r>
              <a:rPr sz="2000" spc="11" dirty="0">
                <a:solidFill>
                  <a:srgbClr val="DAECFA"/>
                </a:solidFill>
                <a:latin typeface="Times New Roman" panose="02020603050405020304" pitchFamily="18" charset="0"/>
                <a:cs typeface="Times New Roman" panose="02020603050405020304" pitchFamily="18" charset="0"/>
              </a:rPr>
              <a:t>LSTM</a:t>
            </a:r>
            <a:r>
              <a:rPr sz="2000" spc="-100" dirty="0">
                <a:solidFill>
                  <a:srgbClr val="DAECFA"/>
                </a:solidFill>
                <a:latin typeface="Times New Roman" panose="02020603050405020304" pitchFamily="18" charset="0"/>
                <a:cs typeface="Times New Roman" panose="02020603050405020304" pitchFamily="18" charset="0"/>
              </a:rPr>
              <a:t> </a:t>
            </a:r>
            <a:r>
              <a:rPr sz="2000" spc="15" dirty="0">
                <a:solidFill>
                  <a:srgbClr val="DAECFA"/>
                </a:solidFill>
                <a:latin typeface="Times New Roman" panose="02020603050405020304" pitchFamily="18" charset="0"/>
                <a:cs typeface="Times New Roman" panose="02020603050405020304" pitchFamily="18" charset="0"/>
              </a:rPr>
              <a:t>3c:</a:t>
            </a:r>
            <a:endParaRPr sz="2000" dirty="0">
              <a:latin typeface="Times New Roman" panose="02020603050405020304" pitchFamily="18" charset="0"/>
              <a:cs typeface="Times New Roman" panose="02020603050405020304" pitchFamily="18" charset="0"/>
            </a:endParaRPr>
          </a:p>
        </p:txBody>
      </p:sp>
      <p:sp>
        <p:nvSpPr>
          <p:cNvPr id="13" name="object 13"/>
          <p:cNvSpPr txBox="1"/>
          <p:nvPr/>
        </p:nvSpPr>
        <p:spPr>
          <a:xfrm>
            <a:off x="9906005" y="4743310"/>
            <a:ext cx="1148687" cy="323807"/>
          </a:xfrm>
          <a:prstGeom prst="rect">
            <a:avLst/>
          </a:prstGeom>
        </p:spPr>
        <p:txBody>
          <a:bodyPr vert="horz" wrap="square" lIns="0" tIns="15875" rIns="0" bIns="0" rtlCol="0">
            <a:spAutoFit/>
          </a:bodyPr>
          <a:lstStyle/>
          <a:p>
            <a:pPr marL="12700">
              <a:spcBef>
                <a:spcPts val="125"/>
              </a:spcBef>
            </a:pPr>
            <a:r>
              <a:rPr sz="2000" spc="11">
                <a:solidFill>
                  <a:srgbClr val="DAECFA"/>
                </a:solidFill>
                <a:latin typeface="Times New Roman" panose="02020603050405020304" pitchFamily="18" charset="0"/>
                <a:cs typeface="Times New Roman" panose="02020603050405020304" pitchFamily="18" charset="0"/>
              </a:rPr>
              <a:t>LSTM</a:t>
            </a:r>
            <a:r>
              <a:rPr sz="2000" spc="-95">
                <a:solidFill>
                  <a:srgbClr val="DAECFA"/>
                </a:solidFill>
                <a:latin typeface="Times New Roman" panose="02020603050405020304" pitchFamily="18" charset="0"/>
                <a:cs typeface="Times New Roman" panose="02020603050405020304" pitchFamily="18" charset="0"/>
              </a:rPr>
              <a:t> </a:t>
            </a:r>
            <a:r>
              <a:rPr sz="2000" spc="15">
                <a:solidFill>
                  <a:srgbClr val="DAECFA"/>
                </a:solidFill>
                <a:latin typeface="Times New Roman" panose="02020603050405020304" pitchFamily="18" charset="0"/>
                <a:cs typeface="Times New Roman" panose="02020603050405020304" pitchFamily="18" charset="0"/>
              </a:rPr>
              <a:t>3d:</a:t>
            </a:r>
            <a:endParaRPr sz="2000">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76545" y="1445441"/>
            <a:ext cx="4191000" cy="952826"/>
          </a:xfrm>
          <a:prstGeom prst="rect">
            <a:avLst/>
          </a:prstGeom>
        </p:spPr>
        <p:txBody>
          <a:bodyPr spcFirstLastPara="1" vert="horz" wrap="square" lIns="0" tIns="16511" rIns="0" bIns="0" rtlCol="0" anchor="t" anchorCtr="0">
            <a:spAutoFit/>
          </a:bodyPr>
          <a:lstStyle/>
          <a:p>
            <a:pPr marL="12700">
              <a:spcBef>
                <a:spcPts val="131"/>
              </a:spcBef>
            </a:pPr>
            <a:r>
              <a:rPr sz="3000" b="0" spc="5" dirty="0">
                <a:solidFill>
                  <a:srgbClr val="FFAB40"/>
                </a:solidFill>
                <a:latin typeface="Castellar" panose="020A0402060406010301" pitchFamily="18" charset="77"/>
              </a:rPr>
              <a:t>Prediction</a:t>
            </a:r>
            <a:r>
              <a:rPr lang="en-US" sz="3000" b="0" spc="5" dirty="0">
                <a:solidFill>
                  <a:srgbClr val="FFAB40"/>
                </a:solidFill>
                <a:latin typeface="Castellar" panose="020A0402060406010301" pitchFamily="18" charset="77"/>
              </a:rPr>
              <a:t> </a:t>
            </a:r>
            <a:r>
              <a:rPr sz="3000" b="0" spc="5" dirty="0">
                <a:solidFill>
                  <a:srgbClr val="FFAB40"/>
                </a:solidFill>
                <a:latin typeface="Castellar" panose="020A0402060406010301" pitchFamily="18" charset="77"/>
              </a:rPr>
              <a:t>Methods</a:t>
            </a:r>
            <a:r>
              <a:rPr sz="3000" spc="5" dirty="0">
                <a:latin typeface="Castellar" panose="020A0402060406010301" pitchFamily="18" charset="77"/>
              </a:rPr>
              <a:t>:</a:t>
            </a:r>
          </a:p>
        </p:txBody>
      </p:sp>
      <p:sp>
        <p:nvSpPr>
          <p:cNvPr id="3" name="object 3"/>
          <p:cNvSpPr txBox="1"/>
          <p:nvPr/>
        </p:nvSpPr>
        <p:spPr>
          <a:xfrm>
            <a:off x="401006" y="2852105"/>
            <a:ext cx="3256594" cy="320601"/>
          </a:xfrm>
          <a:prstGeom prst="rect">
            <a:avLst/>
          </a:prstGeom>
        </p:spPr>
        <p:txBody>
          <a:bodyPr vert="horz" wrap="square" lIns="0" tIns="12700" rIns="0" bIns="0" rtlCol="0">
            <a:spAutoFit/>
          </a:bodyPr>
          <a:lstStyle/>
          <a:p>
            <a:pPr marL="12700">
              <a:spcBef>
                <a:spcPts val="100"/>
              </a:spcBef>
            </a:pPr>
            <a:r>
              <a:rPr sz="2000" b="1" spc="-20" dirty="0">
                <a:solidFill>
                  <a:srgbClr val="B5DBF8"/>
                </a:solidFill>
                <a:latin typeface="Times New Roman" panose="02020603050405020304" pitchFamily="18" charset="0"/>
                <a:cs typeface="Times New Roman" panose="02020603050405020304" pitchFamily="18" charset="0"/>
              </a:rPr>
              <a:t>1: </a:t>
            </a:r>
            <a:r>
              <a:rPr sz="2000" b="1" dirty="0">
                <a:solidFill>
                  <a:srgbClr val="B5DBF8"/>
                </a:solidFill>
                <a:latin typeface="Times New Roman" panose="02020603050405020304" pitchFamily="18" charset="0"/>
                <a:cs typeface="Times New Roman" panose="02020603050405020304" pitchFamily="18" charset="0"/>
              </a:rPr>
              <a:t>Hard</a:t>
            </a:r>
            <a:r>
              <a:rPr sz="2000" b="1" spc="-55" dirty="0">
                <a:solidFill>
                  <a:srgbClr val="B5DBF8"/>
                </a:solidFill>
                <a:latin typeface="Times New Roman" panose="02020603050405020304" pitchFamily="18" charset="0"/>
                <a:cs typeface="Times New Roman" panose="02020603050405020304" pitchFamily="18" charset="0"/>
              </a:rPr>
              <a:t> </a:t>
            </a:r>
            <a:r>
              <a:rPr sz="2000" b="1" spc="-11" dirty="0">
                <a:solidFill>
                  <a:srgbClr val="B5DBF8"/>
                </a:solidFill>
                <a:latin typeface="Times New Roman" panose="02020603050405020304" pitchFamily="18" charset="0"/>
                <a:cs typeface="Times New Roman" panose="02020603050405020304" pitchFamily="18" charset="0"/>
              </a:rPr>
              <a:t>Prediction</a:t>
            </a:r>
            <a:endParaRPr sz="2000" dirty="0">
              <a:latin typeface="Times New Roman" panose="02020603050405020304" pitchFamily="18" charset="0"/>
              <a:cs typeface="Times New Roman" panose="02020603050405020304" pitchFamily="18" charset="0"/>
            </a:endParaRPr>
          </a:p>
        </p:txBody>
      </p:sp>
      <p:sp>
        <p:nvSpPr>
          <p:cNvPr id="4" name="object 4"/>
          <p:cNvSpPr txBox="1"/>
          <p:nvPr/>
        </p:nvSpPr>
        <p:spPr>
          <a:xfrm>
            <a:off x="465418" y="4960152"/>
            <a:ext cx="1837689" cy="320601"/>
          </a:xfrm>
          <a:prstGeom prst="rect">
            <a:avLst/>
          </a:prstGeom>
        </p:spPr>
        <p:txBody>
          <a:bodyPr vert="horz" wrap="square" lIns="0" tIns="12700" rIns="0" bIns="0" rtlCol="0">
            <a:spAutoFit/>
          </a:bodyPr>
          <a:lstStyle/>
          <a:p>
            <a:pPr marL="12700">
              <a:spcBef>
                <a:spcPts val="100"/>
              </a:spcBef>
            </a:pPr>
            <a:r>
              <a:rPr sz="1800" b="1" spc="-20" dirty="0">
                <a:solidFill>
                  <a:srgbClr val="B5DBF8"/>
                </a:solidFill>
                <a:latin typeface="Times New Roman" panose="02020603050405020304" pitchFamily="18" charset="0"/>
                <a:cs typeface="Times New Roman" panose="02020603050405020304" pitchFamily="18" charset="0"/>
              </a:rPr>
              <a:t>2: </a:t>
            </a:r>
            <a:r>
              <a:rPr sz="1800" b="1" spc="-15" dirty="0">
                <a:solidFill>
                  <a:srgbClr val="B5DBF8"/>
                </a:solidFill>
                <a:latin typeface="Times New Roman" panose="02020603050405020304" pitchFamily="18" charset="0"/>
                <a:cs typeface="Times New Roman" panose="02020603050405020304" pitchFamily="18" charset="0"/>
              </a:rPr>
              <a:t>Soft</a:t>
            </a:r>
            <a:r>
              <a:rPr sz="1800" b="1" spc="-5" dirty="0">
                <a:solidFill>
                  <a:srgbClr val="B5DBF8"/>
                </a:solidFill>
                <a:latin typeface="Times New Roman" panose="02020603050405020304" pitchFamily="18" charset="0"/>
                <a:cs typeface="Times New Roman" panose="02020603050405020304" pitchFamily="18" charset="0"/>
              </a:rPr>
              <a:t> </a:t>
            </a:r>
            <a:r>
              <a:rPr sz="2000" b="1" spc="-11" dirty="0">
                <a:solidFill>
                  <a:srgbClr val="B5DBF8"/>
                </a:solidFill>
                <a:latin typeface="Times New Roman" panose="02020603050405020304" pitchFamily="18" charset="0"/>
                <a:cs typeface="Times New Roman" panose="02020603050405020304" pitchFamily="18" charset="0"/>
              </a:rPr>
              <a:t>Prediction</a:t>
            </a:r>
            <a:endParaRPr sz="2000" dirty="0">
              <a:latin typeface="Times New Roman" panose="02020603050405020304" pitchFamily="18" charset="0"/>
              <a:cs typeface="Times New Roman" panose="02020603050405020304" pitchFamily="18" charset="0"/>
            </a:endParaRPr>
          </a:p>
        </p:txBody>
      </p:sp>
      <p:sp>
        <p:nvSpPr>
          <p:cNvPr id="5" name="object 5"/>
          <p:cNvSpPr txBox="1"/>
          <p:nvPr/>
        </p:nvSpPr>
        <p:spPr>
          <a:xfrm>
            <a:off x="790578" y="3230767"/>
            <a:ext cx="10436542" cy="1490152"/>
          </a:xfrm>
          <a:prstGeom prst="rect">
            <a:avLst/>
          </a:prstGeom>
        </p:spPr>
        <p:txBody>
          <a:bodyPr vert="horz" wrap="square" lIns="0" tIns="12700" rIns="0" bIns="0" rtlCol="0">
            <a:spAutoFit/>
          </a:bodyPr>
          <a:lstStyle/>
          <a:p>
            <a:pPr marL="12700">
              <a:spcBef>
                <a:spcPts val="100"/>
              </a:spcBef>
            </a:pPr>
            <a:r>
              <a:rPr sz="1600" spc="-5" dirty="0">
                <a:solidFill>
                  <a:srgbClr val="DAECFA"/>
                </a:solidFill>
                <a:latin typeface="Times New Roman" panose="02020603050405020304" pitchFamily="18" charset="0"/>
                <a:cs typeface="Times New Roman" panose="02020603050405020304" pitchFamily="18" charset="0"/>
              </a:rPr>
              <a:t>1: </a:t>
            </a:r>
            <a:r>
              <a:rPr sz="1600" dirty="0">
                <a:solidFill>
                  <a:srgbClr val="DAECFA"/>
                </a:solidFill>
                <a:latin typeface="Times New Roman" panose="02020603050405020304" pitchFamily="18" charset="0"/>
                <a:cs typeface="Times New Roman" panose="02020603050405020304" pitchFamily="18" charset="0"/>
              </a:rPr>
              <a:t>In this, </a:t>
            </a:r>
            <a:r>
              <a:rPr sz="1600" spc="-20" dirty="0">
                <a:solidFill>
                  <a:srgbClr val="DAECFA"/>
                </a:solidFill>
                <a:latin typeface="Times New Roman" panose="02020603050405020304" pitchFamily="18" charset="0"/>
                <a:cs typeface="Times New Roman" panose="02020603050405020304" pitchFamily="18" charset="0"/>
              </a:rPr>
              <a:t>we </a:t>
            </a:r>
            <a:r>
              <a:rPr sz="1600" spc="-25" dirty="0">
                <a:solidFill>
                  <a:srgbClr val="DAECFA"/>
                </a:solidFill>
                <a:latin typeface="Times New Roman" panose="02020603050405020304" pitchFamily="18" charset="0"/>
                <a:cs typeface="Times New Roman" panose="02020603050405020304" pitchFamily="18" charset="0"/>
              </a:rPr>
              <a:t>perform </a:t>
            </a:r>
            <a:r>
              <a:rPr sz="1600" spc="-5" dirty="0">
                <a:solidFill>
                  <a:srgbClr val="DAECFA"/>
                </a:solidFill>
                <a:latin typeface="Times New Roman" panose="02020603050405020304" pitchFamily="18" charset="0"/>
                <a:cs typeface="Times New Roman" panose="02020603050405020304" pitchFamily="18" charset="0"/>
              </a:rPr>
              <a:t>segmentation </a:t>
            </a:r>
            <a:r>
              <a:rPr sz="1600" spc="-20" dirty="0">
                <a:solidFill>
                  <a:srgbClr val="DAECFA"/>
                </a:solidFill>
                <a:latin typeface="Times New Roman" panose="02020603050405020304" pitchFamily="18" charset="0"/>
                <a:cs typeface="Times New Roman" panose="02020603050405020304" pitchFamily="18" charset="0"/>
              </a:rPr>
              <a:t>on </a:t>
            </a:r>
            <a:r>
              <a:rPr sz="1600" spc="-25" dirty="0">
                <a:solidFill>
                  <a:srgbClr val="DAECFA"/>
                </a:solidFill>
                <a:latin typeface="Times New Roman" panose="02020603050405020304" pitchFamily="18" charset="0"/>
                <a:cs typeface="Times New Roman" panose="02020603050405020304" pitchFamily="18" charset="0"/>
              </a:rPr>
              <a:t>the </a:t>
            </a:r>
            <a:r>
              <a:rPr sz="1600" spc="-5" dirty="0">
                <a:solidFill>
                  <a:srgbClr val="DAECFA"/>
                </a:solidFill>
                <a:latin typeface="Times New Roman" panose="02020603050405020304" pitchFamily="18" charset="0"/>
                <a:cs typeface="Times New Roman" panose="02020603050405020304" pitchFamily="18" charset="0"/>
              </a:rPr>
              <a:t>original </a:t>
            </a:r>
            <a:r>
              <a:rPr sz="1600" spc="-11" dirty="0">
                <a:solidFill>
                  <a:srgbClr val="DAECFA"/>
                </a:solidFill>
                <a:latin typeface="Times New Roman" panose="02020603050405020304" pitchFamily="18" charset="0"/>
                <a:cs typeface="Times New Roman" panose="02020603050405020304" pitchFamily="18" charset="0"/>
              </a:rPr>
              <a:t>track </a:t>
            </a:r>
            <a:r>
              <a:rPr sz="1600" spc="25" dirty="0">
                <a:solidFill>
                  <a:srgbClr val="DAECFA"/>
                </a:solidFill>
                <a:latin typeface="Times New Roman" panose="02020603050405020304" pitchFamily="18" charset="0"/>
                <a:cs typeface="Times New Roman" panose="02020603050405020304" pitchFamily="18" charset="0"/>
              </a:rPr>
              <a:t>so </a:t>
            </a:r>
            <a:r>
              <a:rPr sz="1600" spc="-15" dirty="0">
                <a:solidFill>
                  <a:srgbClr val="DAECFA"/>
                </a:solidFill>
                <a:latin typeface="Times New Roman" panose="02020603050405020304" pitchFamily="18" charset="0"/>
                <a:cs typeface="Times New Roman" panose="02020603050405020304" pitchFamily="18" charset="0"/>
              </a:rPr>
              <a:t>that </a:t>
            </a:r>
            <a:r>
              <a:rPr sz="1600" spc="11" dirty="0">
                <a:solidFill>
                  <a:srgbClr val="DAECFA"/>
                </a:solidFill>
                <a:latin typeface="Times New Roman" panose="02020603050405020304" pitchFamily="18" charset="0"/>
                <a:cs typeface="Times New Roman" panose="02020603050405020304" pitchFamily="18" charset="0"/>
              </a:rPr>
              <a:t>each </a:t>
            </a:r>
            <a:r>
              <a:rPr sz="1600" spc="-5" dirty="0">
                <a:solidFill>
                  <a:srgbClr val="DAECFA"/>
                </a:solidFill>
                <a:latin typeface="Times New Roman" panose="02020603050405020304" pitchFamily="18" charset="0"/>
                <a:cs typeface="Times New Roman" panose="02020603050405020304" pitchFamily="18" charset="0"/>
              </a:rPr>
              <a:t>segment </a:t>
            </a:r>
            <a:r>
              <a:rPr sz="1600" dirty="0">
                <a:solidFill>
                  <a:srgbClr val="DAECFA"/>
                </a:solidFill>
                <a:latin typeface="Times New Roman" panose="02020603050405020304" pitchFamily="18" charset="0"/>
                <a:cs typeface="Times New Roman" panose="02020603050405020304" pitchFamily="18" charset="0"/>
              </a:rPr>
              <a:t>will </a:t>
            </a:r>
            <a:r>
              <a:rPr sz="1600" spc="-11" dirty="0">
                <a:solidFill>
                  <a:srgbClr val="DAECFA"/>
                </a:solidFill>
                <a:latin typeface="Times New Roman" panose="02020603050405020304" pitchFamily="18" charset="0"/>
                <a:cs typeface="Times New Roman" panose="02020603050405020304" pitchFamily="18" charset="0"/>
              </a:rPr>
              <a:t>have 256 </a:t>
            </a:r>
            <a:r>
              <a:rPr sz="1600" spc="-15" dirty="0">
                <a:solidFill>
                  <a:srgbClr val="DAECFA"/>
                </a:solidFill>
                <a:latin typeface="Times New Roman" panose="02020603050405020304" pitchFamily="18" charset="0"/>
                <a:cs typeface="Times New Roman" panose="02020603050405020304" pitchFamily="18" charset="0"/>
              </a:rPr>
              <a:t>timestamps </a:t>
            </a:r>
            <a:r>
              <a:rPr sz="1600" spc="-5" dirty="0">
                <a:solidFill>
                  <a:srgbClr val="DAECFA"/>
                </a:solidFill>
                <a:latin typeface="Times New Roman" panose="02020603050405020304" pitchFamily="18" charset="0"/>
                <a:cs typeface="Times New Roman" panose="02020603050405020304" pitchFamily="18" charset="0"/>
              </a:rPr>
              <a:t>after </a:t>
            </a:r>
            <a:r>
              <a:rPr sz="1600" spc="-15" dirty="0">
                <a:solidFill>
                  <a:srgbClr val="DAECFA"/>
                </a:solidFill>
                <a:latin typeface="Times New Roman" panose="02020603050405020304" pitchFamily="18" charset="0"/>
                <a:cs typeface="Times New Roman" panose="02020603050405020304" pitchFamily="18" charset="0"/>
              </a:rPr>
              <a:t>feature</a:t>
            </a:r>
            <a:r>
              <a:rPr sz="1600" spc="115" dirty="0">
                <a:solidFill>
                  <a:srgbClr val="DAECFA"/>
                </a:solidFill>
                <a:latin typeface="Times New Roman" panose="02020603050405020304" pitchFamily="18" charset="0"/>
                <a:cs typeface="Times New Roman" panose="02020603050405020304" pitchFamily="18" charset="0"/>
              </a:rPr>
              <a:t> </a:t>
            </a:r>
            <a:r>
              <a:rPr sz="1600" dirty="0">
                <a:solidFill>
                  <a:srgbClr val="DAECFA"/>
                </a:solidFill>
                <a:latin typeface="Times New Roman" panose="02020603050405020304" pitchFamily="18" charset="0"/>
                <a:cs typeface="Times New Roman" panose="02020603050405020304" pitchFamily="18" charset="0"/>
              </a:rPr>
              <a:t>extraction.</a:t>
            </a:r>
            <a:endParaRPr sz="1600" dirty="0">
              <a:latin typeface="Times New Roman" panose="02020603050405020304" pitchFamily="18" charset="0"/>
              <a:cs typeface="Times New Roman" panose="02020603050405020304" pitchFamily="18" charset="0"/>
            </a:endParaRPr>
          </a:p>
          <a:p>
            <a:pPr marL="12700" marR="5651993">
              <a:spcBef>
                <a:spcPts val="45"/>
              </a:spcBef>
            </a:pPr>
            <a:r>
              <a:rPr sz="1600" spc="-5" dirty="0">
                <a:solidFill>
                  <a:srgbClr val="DAECFA"/>
                </a:solidFill>
                <a:latin typeface="Times New Roman" panose="02020603050405020304" pitchFamily="18" charset="0"/>
                <a:cs typeface="Times New Roman" panose="02020603050405020304" pitchFamily="18" charset="0"/>
              </a:rPr>
              <a:t>2: </a:t>
            </a:r>
            <a:r>
              <a:rPr sz="1600" spc="-11" dirty="0">
                <a:solidFill>
                  <a:srgbClr val="DAECFA"/>
                </a:solidFill>
                <a:latin typeface="Times New Roman" panose="02020603050405020304" pitchFamily="18" charset="0"/>
                <a:cs typeface="Times New Roman" panose="02020603050405020304" pitchFamily="18" charset="0"/>
              </a:rPr>
              <a:t>Predict </a:t>
            </a:r>
            <a:r>
              <a:rPr sz="1600" spc="-25" dirty="0">
                <a:solidFill>
                  <a:srgbClr val="DAECFA"/>
                </a:solidFill>
                <a:latin typeface="Times New Roman" panose="02020603050405020304" pitchFamily="18" charset="0"/>
                <a:cs typeface="Times New Roman" panose="02020603050405020304" pitchFamily="18" charset="0"/>
              </a:rPr>
              <a:t>the </a:t>
            </a:r>
            <a:r>
              <a:rPr sz="1600" spc="20" dirty="0">
                <a:solidFill>
                  <a:srgbClr val="DAECFA"/>
                </a:solidFill>
                <a:latin typeface="Times New Roman" panose="02020603050405020304" pitchFamily="18" charset="0"/>
                <a:cs typeface="Times New Roman" panose="02020603050405020304" pitchFamily="18" charset="0"/>
              </a:rPr>
              <a:t>class </a:t>
            </a:r>
            <a:r>
              <a:rPr sz="1600" spc="-11" dirty="0">
                <a:solidFill>
                  <a:srgbClr val="DAECFA"/>
                </a:solidFill>
                <a:latin typeface="Times New Roman" panose="02020603050405020304" pitchFamily="18" charset="0"/>
                <a:cs typeface="Times New Roman" panose="02020603050405020304" pitchFamily="18" charset="0"/>
              </a:rPr>
              <a:t>for </a:t>
            </a:r>
            <a:r>
              <a:rPr sz="1600" spc="11" dirty="0">
                <a:solidFill>
                  <a:srgbClr val="DAECFA"/>
                </a:solidFill>
                <a:latin typeface="Times New Roman" panose="02020603050405020304" pitchFamily="18" charset="0"/>
                <a:cs typeface="Times New Roman" panose="02020603050405020304" pitchFamily="18" charset="0"/>
              </a:rPr>
              <a:t>each </a:t>
            </a:r>
            <a:r>
              <a:rPr sz="1600" spc="-5" dirty="0">
                <a:solidFill>
                  <a:srgbClr val="DAECFA"/>
                </a:solidFill>
                <a:latin typeface="Times New Roman" panose="02020603050405020304" pitchFamily="18" charset="0"/>
                <a:cs typeface="Times New Roman" panose="02020603050405020304" pitchFamily="18" charset="0"/>
              </a:rPr>
              <a:t>segment. </a:t>
            </a:r>
            <a:endParaRPr lang="en-US" sz="1600" spc="-5" dirty="0">
              <a:solidFill>
                <a:srgbClr val="DAECFA"/>
              </a:solidFill>
              <a:latin typeface="Times New Roman" panose="02020603050405020304" pitchFamily="18" charset="0"/>
              <a:cs typeface="Times New Roman" panose="02020603050405020304" pitchFamily="18" charset="0"/>
            </a:endParaRPr>
          </a:p>
          <a:p>
            <a:pPr marL="12700" marR="5651993">
              <a:spcBef>
                <a:spcPts val="45"/>
              </a:spcBef>
            </a:pPr>
            <a:r>
              <a:rPr sz="1600" spc="-5" dirty="0">
                <a:solidFill>
                  <a:srgbClr val="DAECFA"/>
                </a:solidFill>
                <a:latin typeface="Times New Roman" panose="02020603050405020304" pitchFamily="18" charset="0"/>
                <a:cs typeface="Times New Roman" panose="02020603050405020304" pitchFamily="18" charset="0"/>
              </a:rPr>
              <a:t>3: </a:t>
            </a:r>
            <a:r>
              <a:rPr sz="1600" dirty="0">
                <a:solidFill>
                  <a:srgbClr val="DAECFA"/>
                </a:solidFill>
                <a:latin typeface="Times New Roman" panose="02020603050405020304" pitchFamily="18" charset="0"/>
                <a:cs typeface="Times New Roman" panose="02020603050405020304" pitchFamily="18" charset="0"/>
              </a:rPr>
              <a:t>Select label </a:t>
            </a:r>
            <a:r>
              <a:rPr sz="1600" spc="-15" dirty="0">
                <a:solidFill>
                  <a:srgbClr val="DAECFA"/>
                </a:solidFill>
                <a:latin typeface="Times New Roman" panose="02020603050405020304" pitchFamily="18" charset="0"/>
                <a:cs typeface="Times New Roman" panose="02020603050405020304" pitchFamily="18" charset="0"/>
              </a:rPr>
              <a:t>with </a:t>
            </a:r>
            <a:r>
              <a:rPr sz="1600" spc="5" dirty="0">
                <a:solidFill>
                  <a:srgbClr val="DAECFA"/>
                </a:solidFill>
                <a:latin typeface="Times New Roman" panose="02020603050405020304" pitchFamily="18" charset="0"/>
                <a:cs typeface="Times New Roman" panose="02020603050405020304" pitchFamily="18" charset="0"/>
              </a:rPr>
              <a:t>highest</a:t>
            </a:r>
            <a:r>
              <a:rPr sz="1600" spc="-95" dirty="0">
                <a:solidFill>
                  <a:srgbClr val="DAECFA"/>
                </a:solidFill>
                <a:latin typeface="Times New Roman" panose="02020603050405020304" pitchFamily="18" charset="0"/>
                <a:cs typeface="Times New Roman" panose="02020603050405020304" pitchFamily="18" charset="0"/>
              </a:rPr>
              <a:t> </a:t>
            </a:r>
            <a:r>
              <a:rPr sz="1600" spc="-25" dirty="0">
                <a:solidFill>
                  <a:srgbClr val="DAECFA"/>
                </a:solidFill>
                <a:latin typeface="Times New Roman" panose="02020603050405020304" pitchFamily="18" charset="0"/>
                <a:cs typeface="Times New Roman" panose="02020603050405020304" pitchFamily="18" charset="0"/>
              </a:rPr>
              <a:t>frequency.</a:t>
            </a:r>
            <a:endParaRPr sz="1600" dirty="0">
              <a:latin typeface="Times New Roman" panose="02020603050405020304" pitchFamily="18" charset="0"/>
              <a:cs typeface="Times New Roman" panose="02020603050405020304" pitchFamily="18" charset="0"/>
            </a:endParaRPr>
          </a:p>
          <a:p>
            <a:pPr marL="12700" marR="3957856" algn="just">
              <a:spcBef>
                <a:spcPts val="31"/>
              </a:spcBef>
            </a:pPr>
            <a:r>
              <a:rPr sz="1600" spc="-5" dirty="0">
                <a:solidFill>
                  <a:srgbClr val="DAECFA"/>
                </a:solidFill>
                <a:latin typeface="Times New Roman" panose="02020603050405020304" pitchFamily="18" charset="0"/>
                <a:cs typeface="Times New Roman" panose="02020603050405020304" pitchFamily="18" charset="0"/>
              </a:rPr>
              <a:t>4: </a:t>
            </a:r>
            <a:r>
              <a:rPr sz="1600" spc="-25" dirty="0">
                <a:solidFill>
                  <a:srgbClr val="DAECFA"/>
                </a:solidFill>
                <a:latin typeface="Times New Roman" panose="02020603050405020304" pitchFamily="18" charset="0"/>
                <a:cs typeface="Times New Roman" panose="02020603050405020304" pitchFamily="18" charset="0"/>
              </a:rPr>
              <a:t>For </a:t>
            </a:r>
            <a:r>
              <a:rPr sz="1600" spc="11" dirty="0">
                <a:solidFill>
                  <a:srgbClr val="DAECFA"/>
                </a:solidFill>
                <a:latin typeface="Times New Roman" panose="02020603050405020304" pitchFamily="18" charset="0"/>
                <a:cs typeface="Times New Roman" panose="02020603050405020304" pitchFamily="18" charset="0"/>
              </a:rPr>
              <a:t>all </a:t>
            </a:r>
            <a:r>
              <a:rPr sz="1600" dirty="0">
                <a:solidFill>
                  <a:srgbClr val="DAECFA"/>
                </a:solidFill>
                <a:latin typeface="Times New Roman" panose="02020603050405020304" pitchFamily="18" charset="0"/>
                <a:cs typeface="Times New Roman" panose="02020603050405020304" pitchFamily="18" charset="0"/>
              </a:rPr>
              <a:t>segments, </a:t>
            </a:r>
            <a:r>
              <a:rPr sz="1600" spc="15" dirty="0">
                <a:solidFill>
                  <a:srgbClr val="DAECFA"/>
                </a:solidFill>
                <a:latin typeface="Times New Roman" panose="02020603050405020304" pitchFamily="18" charset="0"/>
                <a:cs typeface="Times New Roman" panose="02020603050405020304" pitchFamily="18" charset="0"/>
              </a:rPr>
              <a:t>select </a:t>
            </a:r>
            <a:r>
              <a:rPr sz="1600" spc="-25" dirty="0">
                <a:solidFill>
                  <a:srgbClr val="DAECFA"/>
                </a:solidFill>
                <a:latin typeface="Times New Roman" panose="02020603050405020304" pitchFamily="18" charset="0"/>
                <a:cs typeface="Times New Roman" panose="02020603050405020304" pitchFamily="18" charset="0"/>
              </a:rPr>
              <a:t>the </a:t>
            </a:r>
            <a:r>
              <a:rPr sz="1600" spc="-15" dirty="0">
                <a:solidFill>
                  <a:srgbClr val="DAECFA"/>
                </a:solidFill>
                <a:latin typeface="Times New Roman" panose="02020603050405020304" pitchFamily="18" charset="0"/>
                <a:cs typeface="Times New Roman" panose="02020603050405020304" pitchFamily="18" charset="0"/>
              </a:rPr>
              <a:t>path with majority predicted </a:t>
            </a:r>
            <a:r>
              <a:rPr sz="1600" spc="5" dirty="0">
                <a:solidFill>
                  <a:srgbClr val="DAECFA"/>
                </a:solidFill>
                <a:latin typeface="Times New Roman" panose="02020603050405020304" pitchFamily="18" charset="0"/>
                <a:cs typeface="Times New Roman" panose="02020603050405020304" pitchFamily="18" charset="0"/>
              </a:rPr>
              <a:t>label.  </a:t>
            </a:r>
            <a:endParaRPr lang="en-US" sz="1600" spc="5" dirty="0">
              <a:solidFill>
                <a:srgbClr val="DAECFA"/>
              </a:solidFill>
              <a:latin typeface="Times New Roman" panose="02020603050405020304" pitchFamily="18" charset="0"/>
              <a:cs typeface="Times New Roman" panose="02020603050405020304" pitchFamily="18" charset="0"/>
            </a:endParaRPr>
          </a:p>
          <a:p>
            <a:pPr marL="12700" marR="3957856" algn="just">
              <a:spcBef>
                <a:spcPts val="31"/>
              </a:spcBef>
            </a:pPr>
            <a:r>
              <a:rPr sz="1600" spc="-5" dirty="0">
                <a:solidFill>
                  <a:srgbClr val="DAECFA"/>
                </a:solidFill>
                <a:latin typeface="Times New Roman" panose="02020603050405020304" pitchFamily="18" charset="0"/>
                <a:cs typeface="Times New Roman" panose="02020603050405020304" pitchFamily="18" charset="0"/>
              </a:rPr>
              <a:t>5: </a:t>
            </a:r>
            <a:r>
              <a:rPr sz="1600" dirty="0">
                <a:solidFill>
                  <a:srgbClr val="DAECFA"/>
                </a:solidFill>
                <a:latin typeface="Times New Roman" panose="02020603050405020304" pitchFamily="18" charset="0"/>
                <a:cs typeface="Times New Roman" panose="02020603050405020304" pitchFamily="18" charset="0"/>
              </a:rPr>
              <a:t>Repeat </a:t>
            </a:r>
            <a:r>
              <a:rPr sz="1600" spc="-11" dirty="0">
                <a:solidFill>
                  <a:srgbClr val="DAECFA"/>
                </a:solidFill>
                <a:latin typeface="Times New Roman" panose="02020603050405020304" pitchFamily="18" charset="0"/>
                <a:cs typeface="Times New Roman" panose="02020603050405020304" pitchFamily="18" charset="0"/>
              </a:rPr>
              <a:t>for </a:t>
            </a:r>
            <a:r>
              <a:rPr sz="1600" spc="11" dirty="0">
                <a:solidFill>
                  <a:srgbClr val="DAECFA"/>
                </a:solidFill>
                <a:latin typeface="Times New Roman" panose="02020603050405020304" pitchFamily="18" charset="0"/>
                <a:cs typeface="Times New Roman" panose="02020603050405020304" pitchFamily="18" charset="0"/>
              </a:rPr>
              <a:t>all </a:t>
            </a:r>
            <a:r>
              <a:rPr sz="1600" spc="-15" dirty="0">
                <a:solidFill>
                  <a:srgbClr val="DAECFA"/>
                </a:solidFill>
                <a:latin typeface="Times New Roman" panose="02020603050405020304" pitchFamily="18" charset="0"/>
                <a:cs typeface="Times New Roman" panose="02020603050405020304" pitchFamily="18" charset="0"/>
              </a:rPr>
              <a:t>internal </a:t>
            </a:r>
            <a:r>
              <a:rPr sz="1600" spc="-25" dirty="0">
                <a:solidFill>
                  <a:srgbClr val="DAECFA"/>
                </a:solidFill>
                <a:latin typeface="Times New Roman" panose="02020603050405020304" pitchFamily="18" charset="0"/>
                <a:cs typeface="Times New Roman" panose="02020603050405020304" pitchFamily="18" charset="0"/>
              </a:rPr>
              <a:t>nodes </a:t>
            </a:r>
            <a:r>
              <a:rPr sz="1600" spc="-20" dirty="0">
                <a:solidFill>
                  <a:srgbClr val="DAECFA"/>
                </a:solidFill>
                <a:latin typeface="Times New Roman" panose="02020603050405020304" pitchFamily="18" charset="0"/>
                <a:cs typeface="Times New Roman" panose="02020603050405020304" pitchFamily="18" charset="0"/>
              </a:rPr>
              <a:t>until </a:t>
            </a:r>
            <a:r>
              <a:rPr sz="1600" spc="11" dirty="0">
                <a:solidFill>
                  <a:srgbClr val="DAECFA"/>
                </a:solidFill>
                <a:latin typeface="Times New Roman" panose="02020603050405020304" pitchFamily="18" charset="0"/>
                <a:cs typeface="Times New Roman" panose="02020603050405020304" pitchFamily="18" charset="0"/>
              </a:rPr>
              <a:t>leaf </a:t>
            </a:r>
            <a:r>
              <a:rPr sz="1600" spc="-25" dirty="0">
                <a:solidFill>
                  <a:srgbClr val="DAECFA"/>
                </a:solidFill>
                <a:latin typeface="Times New Roman" panose="02020603050405020304" pitchFamily="18" charset="0"/>
                <a:cs typeface="Times New Roman" panose="02020603050405020304" pitchFamily="18" charset="0"/>
              </a:rPr>
              <a:t>nodes </a:t>
            </a:r>
            <a:r>
              <a:rPr sz="1600" spc="-11" dirty="0">
                <a:solidFill>
                  <a:srgbClr val="DAECFA"/>
                </a:solidFill>
                <a:latin typeface="Times New Roman" panose="02020603050405020304" pitchFamily="18" charset="0"/>
                <a:cs typeface="Times New Roman" panose="02020603050405020304" pitchFamily="18" charset="0"/>
              </a:rPr>
              <a:t>are </a:t>
            </a:r>
            <a:r>
              <a:rPr sz="1600" spc="-25" dirty="0">
                <a:solidFill>
                  <a:srgbClr val="DAECFA"/>
                </a:solidFill>
                <a:latin typeface="Times New Roman" panose="02020603050405020304" pitchFamily="18" charset="0"/>
                <a:cs typeface="Times New Roman" panose="02020603050405020304" pitchFamily="18" charset="0"/>
              </a:rPr>
              <a:t>not </a:t>
            </a:r>
            <a:r>
              <a:rPr sz="1600" spc="-15" dirty="0">
                <a:solidFill>
                  <a:srgbClr val="DAECFA"/>
                </a:solidFill>
                <a:latin typeface="Times New Roman" panose="02020603050405020304" pitchFamily="18" charset="0"/>
                <a:cs typeface="Times New Roman" panose="02020603050405020304" pitchFamily="18" charset="0"/>
              </a:rPr>
              <a:t>predicted.  </a:t>
            </a:r>
            <a:endParaRPr lang="en-US" sz="1600" spc="-15" dirty="0">
              <a:solidFill>
                <a:srgbClr val="DAECFA"/>
              </a:solidFill>
              <a:latin typeface="Times New Roman" panose="02020603050405020304" pitchFamily="18" charset="0"/>
              <a:cs typeface="Times New Roman" panose="02020603050405020304" pitchFamily="18" charset="0"/>
            </a:endParaRPr>
          </a:p>
          <a:p>
            <a:pPr marL="12700" marR="3957856" algn="just">
              <a:spcBef>
                <a:spcPts val="31"/>
              </a:spcBef>
            </a:pPr>
            <a:r>
              <a:rPr sz="1600" spc="-5" dirty="0">
                <a:solidFill>
                  <a:srgbClr val="DAECFA"/>
                </a:solidFill>
                <a:latin typeface="Times New Roman" panose="02020603050405020304" pitchFamily="18" charset="0"/>
                <a:cs typeface="Times New Roman" panose="02020603050405020304" pitchFamily="18" charset="0"/>
              </a:rPr>
              <a:t>6: </a:t>
            </a:r>
            <a:r>
              <a:rPr sz="1600" spc="-15" dirty="0">
                <a:solidFill>
                  <a:srgbClr val="DAECFA"/>
                </a:solidFill>
                <a:latin typeface="Times New Roman" panose="02020603050405020304" pitchFamily="18" charset="0"/>
                <a:cs typeface="Times New Roman" panose="02020603050405020304" pitchFamily="18" charset="0"/>
              </a:rPr>
              <a:t>Return </a:t>
            </a:r>
            <a:r>
              <a:rPr sz="1600" spc="-25" dirty="0">
                <a:solidFill>
                  <a:srgbClr val="DAECFA"/>
                </a:solidFill>
                <a:latin typeface="Times New Roman" panose="02020603050405020304" pitchFamily="18" charset="0"/>
                <a:cs typeface="Times New Roman" panose="02020603050405020304" pitchFamily="18" charset="0"/>
              </a:rPr>
              <a:t>the </a:t>
            </a:r>
            <a:r>
              <a:rPr sz="1600" spc="-15" dirty="0">
                <a:solidFill>
                  <a:srgbClr val="DAECFA"/>
                </a:solidFill>
                <a:latin typeface="Times New Roman" panose="02020603050405020304" pitchFamily="18" charset="0"/>
                <a:cs typeface="Times New Roman" panose="02020603050405020304" pitchFamily="18" charset="0"/>
              </a:rPr>
              <a:t>predicted</a:t>
            </a:r>
            <a:r>
              <a:rPr sz="1600" spc="204" dirty="0">
                <a:solidFill>
                  <a:srgbClr val="DAECFA"/>
                </a:solidFill>
                <a:latin typeface="Times New Roman" panose="02020603050405020304" pitchFamily="18" charset="0"/>
                <a:cs typeface="Times New Roman" panose="02020603050405020304" pitchFamily="18" charset="0"/>
              </a:rPr>
              <a:t> </a:t>
            </a:r>
            <a:r>
              <a:rPr sz="1600" spc="5" dirty="0">
                <a:solidFill>
                  <a:srgbClr val="DAECFA"/>
                </a:solidFill>
                <a:latin typeface="Times New Roman" panose="02020603050405020304" pitchFamily="18" charset="0"/>
                <a:cs typeface="Times New Roman" panose="02020603050405020304" pitchFamily="18" charset="0"/>
              </a:rPr>
              <a:t>label.</a:t>
            </a:r>
            <a:endParaRPr sz="1600" dirty="0">
              <a:latin typeface="Times New Roman" panose="02020603050405020304" pitchFamily="18" charset="0"/>
              <a:cs typeface="Times New Roman" panose="02020603050405020304" pitchFamily="18" charset="0"/>
            </a:endParaRPr>
          </a:p>
        </p:txBody>
      </p:sp>
      <p:sp>
        <p:nvSpPr>
          <p:cNvPr id="6" name="object 6"/>
          <p:cNvSpPr txBox="1"/>
          <p:nvPr/>
        </p:nvSpPr>
        <p:spPr>
          <a:xfrm>
            <a:off x="790578" y="5318446"/>
            <a:ext cx="10435590" cy="1269578"/>
          </a:xfrm>
          <a:prstGeom prst="rect">
            <a:avLst/>
          </a:prstGeom>
        </p:spPr>
        <p:txBody>
          <a:bodyPr vert="horz" wrap="square" lIns="0" tIns="12700" rIns="0" bIns="0" rtlCol="0">
            <a:spAutoFit/>
          </a:bodyPr>
          <a:lstStyle/>
          <a:p>
            <a:pPr marL="12700">
              <a:spcBef>
                <a:spcPts val="100"/>
              </a:spcBef>
            </a:pPr>
            <a:r>
              <a:rPr sz="1600" spc="-5" dirty="0">
                <a:solidFill>
                  <a:srgbClr val="DAECFA"/>
                </a:solidFill>
                <a:latin typeface="Times New Roman" panose="02020603050405020304" pitchFamily="18" charset="0"/>
                <a:cs typeface="Times New Roman" panose="02020603050405020304" pitchFamily="18" charset="0"/>
              </a:rPr>
              <a:t>1: </a:t>
            </a:r>
            <a:r>
              <a:rPr sz="1600" dirty="0">
                <a:solidFill>
                  <a:srgbClr val="DAECFA"/>
                </a:solidFill>
                <a:latin typeface="Times New Roman" panose="02020603050405020304" pitchFamily="18" charset="0"/>
                <a:cs typeface="Times New Roman" panose="02020603050405020304" pitchFamily="18" charset="0"/>
              </a:rPr>
              <a:t>In this, </a:t>
            </a:r>
            <a:r>
              <a:rPr sz="1600" spc="-20" dirty="0">
                <a:solidFill>
                  <a:srgbClr val="DAECFA"/>
                </a:solidFill>
                <a:latin typeface="Times New Roman" panose="02020603050405020304" pitchFamily="18" charset="0"/>
                <a:cs typeface="Times New Roman" panose="02020603050405020304" pitchFamily="18" charset="0"/>
              </a:rPr>
              <a:t>we </a:t>
            </a:r>
            <a:r>
              <a:rPr sz="1600" spc="-25" dirty="0">
                <a:solidFill>
                  <a:srgbClr val="DAECFA"/>
                </a:solidFill>
                <a:latin typeface="Times New Roman" panose="02020603050405020304" pitchFamily="18" charset="0"/>
                <a:cs typeface="Times New Roman" panose="02020603050405020304" pitchFamily="18" charset="0"/>
              </a:rPr>
              <a:t>perform </a:t>
            </a:r>
            <a:r>
              <a:rPr sz="1600" spc="-5" dirty="0">
                <a:solidFill>
                  <a:srgbClr val="DAECFA"/>
                </a:solidFill>
                <a:latin typeface="Times New Roman" panose="02020603050405020304" pitchFamily="18" charset="0"/>
                <a:cs typeface="Times New Roman" panose="02020603050405020304" pitchFamily="18" charset="0"/>
              </a:rPr>
              <a:t>segmentation </a:t>
            </a:r>
            <a:r>
              <a:rPr sz="1600" spc="-20" dirty="0">
                <a:solidFill>
                  <a:srgbClr val="DAECFA"/>
                </a:solidFill>
                <a:latin typeface="Times New Roman" panose="02020603050405020304" pitchFamily="18" charset="0"/>
                <a:cs typeface="Times New Roman" panose="02020603050405020304" pitchFamily="18" charset="0"/>
              </a:rPr>
              <a:t>on </a:t>
            </a:r>
            <a:r>
              <a:rPr sz="1600" spc="-25" dirty="0">
                <a:solidFill>
                  <a:srgbClr val="DAECFA"/>
                </a:solidFill>
                <a:latin typeface="Times New Roman" panose="02020603050405020304" pitchFamily="18" charset="0"/>
                <a:cs typeface="Times New Roman" panose="02020603050405020304" pitchFamily="18" charset="0"/>
              </a:rPr>
              <a:t>the </a:t>
            </a:r>
            <a:r>
              <a:rPr sz="1600" spc="-5" dirty="0">
                <a:solidFill>
                  <a:srgbClr val="DAECFA"/>
                </a:solidFill>
                <a:latin typeface="Times New Roman" panose="02020603050405020304" pitchFamily="18" charset="0"/>
                <a:cs typeface="Times New Roman" panose="02020603050405020304" pitchFamily="18" charset="0"/>
              </a:rPr>
              <a:t>original </a:t>
            </a:r>
            <a:r>
              <a:rPr sz="1600" spc="-11" dirty="0">
                <a:solidFill>
                  <a:srgbClr val="DAECFA"/>
                </a:solidFill>
                <a:latin typeface="Times New Roman" panose="02020603050405020304" pitchFamily="18" charset="0"/>
                <a:cs typeface="Times New Roman" panose="02020603050405020304" pitchFamily="18" charset="0"/>
              </a:rPr>
              <a:t>track </a:t>
            </a:r>
            <a:r>
              <a:rPr sz="1600" spc="25" dirty="0">
                <a:solidFill>
                  <a:srgbClr val="DAECFA"/>
                </a:solidFill>
                <a:latin typeface="Times New Roman" panose="02020603050405020304" pitchFamily="18" charset="0"/>
                <a:cs typeface="Times New Roman" panose="02020603050405020304" pitchFamily="18" charset="0"/>
              </a:rPr>
              <a:t>so </a:t>
            </a:r>
            <a:r>
              <a:rPr sz="1600" spc="-15" dirty="0">
                <a:solidFill>
                  <a:srgbClr val="DAECFA"/>
                </a:solidFill>
                <a:latin typeface="Times New Roman" panose="02020603050405020304" pitchFamily="18" charset="0"/>
                <a:cs typeface="Times New Roman" panose="02020603050405020304" pitchFamily="18" charset="0"/>
              </a:rPr>
              <a:t>that </a:t>
            </a:r>
            <a:r>
              <a:rPr sz="1600" spc="11" dirty="0">
                <a:solidFill>
                  <a:srgbClr val="DAECFA"/>
                </a:solidFill>
                <a:latin typeface="Times New Roman" panose="02020603050405020304" pitchFamily="18" charset="0"/>
                <a:cs typeface="Times New Roman" panose="02020603050405020304" pitchFamily="18" charset="0"/>
              </a:rPr>
              <a:t>each </a:t>
            </a:r>
            <a:r>
              <a:rPr sz="1600" spc="-5" dirty="0">
                <a:solidFill>
                  <a:srgbClr val="DAECFA"/>
                </a:solidFill>
                <a:latin typeface="Times New Roman" panose="02020603050405020304" pitchFamily="18" charset="0"/>
                <a:cs typeface="Times New Roman" panose="02020603050405020304" pitchFamily="18" charset="0"/>
              </a:rPr>
              <a:t>segment </a:t>
            </a:r>
            <a:r>
              <a:rPr sz="1600" dirty="0">
                <a:solidFill>
                  <a:srgbClr val="DAECFA"/>
                </a:solidFill>
                <a:latin typeface="Times New Roman" panose="02020603050405020304" pitchFamily="18" charset="0"/>
                <a:cs typeface="Times New Roman" panose="02020603050405020304" pitchFamily="18" charset="0"/>
              </a:rPr>
              <a:t>will </a:t>
            </a:r>
            <a:r>
              <a:rPr sz="1600" spc="-11" dirty="0">
                <a:solidFill>
                  <a:srgbClr val="DAECFA"/>
                </a:solidFill>
                <a:latin typeface="Times New Roman" panose="02020603050405020304" pitchFamily="18" charset="0"/>
                <a:cs typeface="Times New Roman" panose="02020603050405020304" pitchFamily="18" charset="0"/>
              </a:rPr>
              <a:t>have 256 </a:t>
            </a:r>
            <a:r>
              <a:rPr sz="1600" spc="-15" dirty="0">
                <a:solidFill>
                  <a:srgbClr val="DAECFA"/>
                </a:solidFill>
                <a:latin typeface="Times New Roman" panose="02020603050405020304" pitchFamily="18" charset="0"/>
                <a:cs typeface="Times New Roman" panose="02020603050405020304" pitchFamily="18" charset="0"/>
              </a:rPr>
              <a:t>timestamps </a:t>
            </a:r>
            <a:r>
              <a:rPr sz="1600" dirty="0">
                <a:solidFill>
                  <a:srgbClr val="DAECFA"/>
                </a:solidFill>
                <a:latin typeface="Times New Roman" panose="02020603050405020304" pitchFamily="18" charset="0"/>
                <a:cs typeface="Times New Roman" panose="02020603050405020304" pitchFamily="18" charset="0"/>
              </a:rPr>
              <a:t>after </a:t>
            </a:r>
            <a:r>
              <a:rPr sz="1600" spc="-15" dirty="0">
                <a:solidFill>
                  <a:srgbClr val="DAECFA"/>
                </a:solidFill>
                <a:latin typeface="Times New Roman" panose="02020603050405020304" pitchFamily="18" charset="0"/>
                <a:cs typeface="Times New Roman" panose="02020603050405020304" pitchFamily="18" charset="0"/>
              </a:rPr>
              <a:t>feature</a:t>
            </a:r>
            <a:r>
              <a:rPr sz="1600" spc="115" dirty="0">
                <a:solidFill>
                  <a:srgbClr val="DAECFA"/>
                </a:solidFill>
                <a:latin typeface="Times New Roman" panose="02020603050405020304" pitchFamily="18" charset="0"/>
                <a:cs typeface="Times New Roman" panose="02020603050405020304" pitchFamily="18" charset="0"/>
              </a:rPr>
              <a:t> </a:t>
            </a:r>
            <a:r>
              <a:rPr sz="1600" dirty="0">
                <a:solidFill>
                  <a:srgbClr val="DAECFA"/>
                </a:solidFill>
                <a:latin typeface="Times New Roman" panose="02020603050405020304" pitchFamily="18" charset="0"/>
                <a:cs typeface="Times New Roman" panose="02020603050405020304" pitchFamily="18" charset="0"/>
              </a:rPr>
              <a:t>extraction.</a:t>
            </a:r>
            <a:endParaRPr sz="1600" dirty="0">
              <a:latin typeface="Times New Roman" panose="02020603050405020304" pitchFamily="18" charset="0"/>
              <a:cs typeface="Times New Roman" panose="02020603050405020304" pitchFamily="18" charset="0"/>
            </a:endParaRPr>
          </a:p>
          <a:p>
            <a:pPr marL="12700"/>
            <a:r>
              <a:rPr sz="1600" spc="-5" dirty="0">
                <a:solidFill>
                  <a:srgbClr val="DAECFA"/>
                </a:solidFill>
                <a:latin typeface="Times New Roman" panose="02020603050405020304" pitchFamily="18" charset="0"/>
                <a:cs typeface="Times New Roman" panose="02020603050405020304" pitchFamily="18" charset="0"/>
              </a:rPr>
              <a:t>2: </a:t>
            </a:r>
            <a:r>
              <a:rPr sz="1600" spc="-11" dirty="0">
                <a:solidFill>
                  <a:srgbClr val="DAECFA"/>
                </a:solidFill>
                <a:latin typeface="Times New Roman" panose="02020603050405020304" pitchFamily="18" charset="0"/>
                <a:cs typeface="Times New Roman" panose="02020603050405020304" pitchFamily="18" charset="0"/>
              </a:rPr>
              <a:t>Predict </a:t>
            </a:r>
            <a:r>
              <a:rPr sz="1600" spc="-25" dirty="0">
                <a:solidFill>
                  <a:srgbClr val="DAECFA"/>
                </a:solidFill>
                <a:latin typeface="Times New Roman" panose="02020603050405020304" pitchFamily="18" charset="0"/>
                <a:cs typeface="Times New Roman" panose="02020603050405020304" pitchFamily="18" charset="0"/>
              </a:rPr>
              <a:t>the </a:t>
            </a:r>
            <a:r>
              <a:rPr sz="1600" spc="20" dirty="0">
                <a:solidFill>
                  <a:srgbClr val="DAECFA"/>
                </a:solidFill>
                <a:latin typeface="Times New Roman" panose="02020603050405020304" pitchFamily="18" charset="0"/>
                <a:cs typeface="Times New Roman" panose="02020603050405020304" pitchFamily="18" charset="0"/>
              </a:rPr>
              <a:t>class </a:t>
            </a:r>
            <a:r>
              <a:rPr sz="1600" spc="-11" dirty="0">
                <a:solidFill>
                  <a:srgbClr val="DAECFA"/>
                </a:solidFill>
                <a:latin typeface="Times New Roman" panose="02020603050405020304" pitchFamily="18" charset="0"/>
                <a:cs typeface="Times New Roman" panose="02020603050405020304" pitchFamily="18" charset="0"/>
              </a:rPr>
              <a:t>for </a:t>
            </a:r>
            <a:r>
              <a:rPr sz="1600" spc="11" dirty="0">
                <a:solidFill>
                  <a:srgbClr val="DAECFA"/>
                </a:solidFill>
                <a:latin typeface="Times New Roman" panose="02020603050405020304" pitchFamily="18" charset="0"/>
                <a:cs typeface="Times New Roman" panose="02020603050405020304" pitchFamily="18" charset="0"/>
              </a:rPr>
              <a:t>each</a:t>
            </a:r>
            <a:r>
              <a:rPr sz="1600" spc="-31" dirty="0">
                <a:solidFill>
                  <a:srgbClr val="DAECFA"/>
                </a:solidFill>
                <a:latin typeface="Times New Roman" panose="02020603050405020304" pitchFamily="18" charset="0"/>
                <a:cs typeface="Times New Roman" panose="02020603050405020304" pitchFamily="18" charset="0"/>
              </a:rPr>
              <a:t> </a:t>
            </a:r>
            <a:r>
              <a:rPr sz="1600" spc="-5" dirty="0">
                <a:solidFill>
                  <a:srgbClr val="DAECFA"/>
                </a:solidFill>
                <a:latin typeface="Times New Roman" panose="02020603050405020304" pitchFamily="18" charset="0"/>
                <a:cs typeface="Times New Roman" panose="02020603050405020304" pitchFamily="18" charset="0"/>
              </a:rPr>
              <a:t>segment.</a:t>
            </a:r>
            <a:endParaRPr sz="1600" dirty="0">
              <a:latin typeface="Times New Roman" panose="02020603050405020304" pitchFamily="18" charset="0"/>
              <a:cs typeface="Times New Roman" panose="02020603050405020304" pitchFamily="18" charset="0"/>
            </a:endParaRPr>
          </a:p>
          <a:p>
            <a:pPr marL="12700"/>
            <a:r>
              <a:rPr sz="1600" spc="-5" dirty="0">
                <a:solidFill>
                  <a:srgbClr val="DAECFA"/>
                </a:solidFill>
                <a:latin typeface="Times New Roman" panose="02020603050405020304" pitchFamily="18" charset="0"/>
                <a:cs typeface="Times New Roman" panose="02020603050405020304" pitchFamily="18" charset="0"/>
              </a:rPr>
              <a:t>3: </a:t>
            </a:r>
            <a:r>
              <a:rPr sz="1600" spc="-25" dirty="0">
                <a:solidFill>
                  <a:srgbClr val="DAECFA"/>
                </a:solidFill>
                <a:latin typeface="Times New Roman" panose="02020603050405020304" pitchFamily="18" charset="0"/>
                <a:cs typeface="Times New Roman" panose="02020603050405020304" pitchFamily="18" charset="0"/>
              </a:rPr>
              <a:t>For </a:t>
            </a:r>
            <a:r>
              <a:rPr sz="1600" spc="11" dirty="0">
                <a:solidFill>
                  <a:srgbClr val="DAECFA"/>
                </a:solidFill>
                <a:latin typeface="Times New Roman" panose="02020603050405020304" pitchFamily="18" charset="0"/>
                <a:cs typeface="Times New Roman" panose="02020603050405020304" pitchFamily="18" charset="0"/>
              </a:rPr>
              <a:t>each </a:t>
            </a:r>
            <a:r>
              <a:rPr sz="1600" dirty="0">
                <a:solidFill>
                  <a:srgbClr val="DAECFA"/>
                </a:solidFill>
                <a:latin typeface="Times New Roman" panose="02020603050405020304" pitchFamily="18" charset="0"/>
                <a:cs typeface="Times New Roman" panose="02020603050405020304" pitchFamily="18" charset="0"/>
              </a:rPr>
              <a:t>segments, </a:t>
            </a:r>
            <a:r>
              <a:rPr sz="1600" spc="-11" dirty="0">
                <a:solidFill>
                  <a:srgbClr val="DAECFA"/>
                </a:solidFill>
                <a:latin typeface="Times New Roman" panose="02020603050405020304" pitchFamily="18" charset="0"/>
                <a:cs typeface="Times New Roman" panose="02020603050405020304" pitchFamily="18" charset="0"/>
              </a:rPr>
              <a:t>choose </a:t>
            </a:r>
            <a:r>
              <a:rPr sz="1600" spc="-15" dirty="0">
                <a:solidFill>
                  <a:srgbClr val="DAECFA"/>
                </a:solidFill>
                <a:latin typeface="Times New Roman" panose="02020603050405020304" pitchFamily="18" charset="0"/>
                <a:cs typeface="Times New Roman" panose="02020603050405020304" pitchFamily="18" charset="0"/>
              </a:rPr>
              <a:t>path</a:t>
            </a:r>
            <a:r>
              <a:rPr sz="1600" spc="55" dirty="0">
                <a:solidFill>
                  <a:srgbClr val="DAECFA"/>
                </a:solidFill>
                <a:latin typeface="Times New Roman" panose="02020603050405020304" pitchFamily="18" charset="0"/>
                <a:cs typeface="Times New Roman" panose="02020603050405020304" pitchFamily="18" charset="0"/>
              </a:rPr>
              <a:t> </a:t>
            </a:r>
            <a:r>
              <a:rPr sz="1600" spc="-20" dirty="0">
                <a:solidFill>
                  <a:srgbClr val="DAECFA"/>
                </a:solidFill>
                <a:latin typeface="Times New Roman" panose="02020603050405020304" pitchFamily="18" charset="0"/>
                <a:cs typeface="Times New Roman" panose="02020603050405020304" pitchFamily="18" charset="0"/>
              </a:rPr>
              <a:t>independently.</a:t>
            </a:r>
            <a:endParaRPr sz="1600" dirty="0">
              <a:latin typeface="Times New Roman" panose="02020603050405020304" pitchFamily="18" charset="0"/>
              <a:cs typeface="Times New Roman" panose="02020603050405020304" pitchFamily="18" charset="0"/>
            </a:endParaRPr>
          </a:p>
          <a:p>
            <a:pPr marL="12700" marR="3948331">
              <a:spcBef>
                <a:spcPts val="115"/>
              </a:spcBef>
            </a:pPr>
            <a:r>
              <a:rPr sz="1600" spc="-5" dirty="0">
                <a:solidFill>
                  <a:srgbClr val="DAECFA"/>
                </a:solidFill>
                <a:latin typeface="Times New Roman" panose="02020603050405020304" pitchFamily="18" charset="0"/>
                <a:cs typeface="Times New Roman" panose="02020603050405020304" pitchFamily="18" charset="0"/>
              </a:rPr>
              <a:t>4: </a:t>
            </a:r>
            <a:r>
              <a:rPr sz="1600" dirty="0">
                <a:solidFill>
                  <a:srgbClr val="DAECFA"/>
                </a:solidFill>
                <a:latin typeface="Times New Roman" panose="02020603050405020304" pitchFamily="18" charset="0"/>
                <a:cs typeface="Times New Roman" panose="02020603050405020304" pitchFamily="18" charset="0"/>
              </a:rPr>
              <a:t>Do </a:t>
            </a:r>
            <a:r>
              <a:rPr sz="1600" spc="-15" dirty="0">
                <a:solidFill>
                  <a:srgbClr val="DAECFA"/>
                </a:solidFill>
                <a:latin typeface="Times New Roman" panose="02020603050405020304" pitchFamily="18" charset="0"/>
                <a:cs typeface="Times New Roman" panose="02020603050405020304" pitchFamily="18" charset="0"/>
              </a:rPr>
              <a:t>this </a:t>
            </a:r>
            <a:r>
              <a:rPr sz="1600" spc="-11" dirty="0">
                <a:solidFill>
                  <a:srgbClr val="DAECFA"/>
                </a:solidFill>
                <a:latin typeface="Times New Roman" panose="02020603050405020304" pitchFamily="18" charset="0"/>
                <a:cs typeface="Times New Roman" panose="02020603050405020304" pitchFamily="18" charset="0"/>
              </a:rPr>
              <a:t>for </a:t>
            </a:r>
            <a:r>
              <a:rPr sz="1600" spc="11" dirty="0">
                <a:solidFill>
                  <a:srgbClr val="DAECFA"/>
                </a:solidFill>
                <a:latin typeface="Times New Roman" panose="02020603050405020304" pitchFamily="18" charset="0"/>
                <a:cs typeface="Times New Roman" panose="02020603050405020304" pitchFamily="18" charset="0"/>
              </a:rPr>
              <a:t>all </a:t>
            </a:r>
            <a:r>
              <a:rPr sz="1600" spc="-15" dirty="0">
                <a:solidFill>
                  <a:srgbClr val="DAECFA"/>
                </a:solidFill>
                <a:latin typeface="Times New Roman" panose="02020603050405020304" pitchFamily="18" charset="0"/>
                <a:cs typeface="Times New Roman" panose="02020603050405020304" pitchFamily="18" charset="0"/>
              </a:rPr>
              <a:t>internal </a:t>
            </a:r>
            <a:r>
              <a:rPr sz="1600" spc="-20" dirty="0">
                <a:solidFill>
                  <a:srgbClr val="DAECFA"/>
                </a:solidFill>
                <a:latin typeface="Times New Roman" panose="02020603050405020304" pitchFamily="18" charset="0"/>
                <a:cs typeface="Times New Roman" panose="02020603050405020304" pitchFamily="18" charset="0"/>
              </a:rPr>
              <a:t>nodes until </a:t>
            </a:r>
            <a:r>
              <a:rPr sz="1600" spc="11" dirty="0">
                <a:solidFill>
                  <a:srgbClr val="DAECFA"/>
                </a:solidFill>
                <a:latin typeface="Times New Roman" panose="02020603050405020304" pitchFamily="18" charset="0"/>
                <a:cs typeface="Times New Roman" panose="02020603050405020304" pitchFamily="18" charset="0"/>
              </a:rPr>
              <a:t>leaf </a:t>
            </a:r>
            <a:r>
              <a:rPr sz="1600" spc="-20" dirty="0">
                <a:solidFill>
                  <a:srgbClr val="DAECFA"/>
                </a:solidFill>
                <a:latin typeface="Times New Roman" panose="02020603050405020304" pitchFamily="18" charset="0"/>
                <a:cs typeface="Times New Roman" panose="02020603050405020304" pitchFamily="18" charset="0"/>
              </a:rPr>
              <a:t>nodes </a:t>
            </a:r>
            <a:r>
              <a:rPr sz="1600" spc="-11" dirty="0">
                <a:solidFill>
                  <a:srgbClr val="DAECFA"/>
                </a:solidFill>
                <a:latin typeface="Times New Roman" panose="02020603050405020304" pitchFamily="18" charset="0"/>
                <a:cs typeface="Times New Roman" panose="02020603050405020304" pitchFamily="18" charset="0"/>
              </a:rPr>
              <a:t>are </a:t>
            </a:r>
            <a:r>
              <a:rPr sz="1600" spc="-25" dirty="0">
                <a:solidFill>
                  <a:srgbClr val="DAECFA"/>
                </a:solidFill>
                <a:latin typeface="Times New Roman" panose="02020603050405020304" pitchFamily="18" charset="0"/>
                <a:cs typeface="Times New Roman" panose="02020603050405020304" pitchFamily="18" charset="0"/>
              </a:rPr>
              <a:t>not </a:t>
            </a:r>
            <a:r>
              <a:rPr sz="1600" spc="-15" dirty="0">
                <a:solidFill>
                  <a:srgbClr val="DAECFA"/>
                </a:solidFill>
                <a:latin typeface="Times New Roman" panose="02020603050405020304" pitchFamily="18" charset="0"/>
                <a:cs typeface="Times New Roman" panose="02020603050405020304" pitchFamily="18" charset="0"/>
              </a:rPr>
              <a:t>predicted.  </a:t>
            </a:r>
            <a:endParaRPr lang="en-US" sz="1600" spc="-15" dirty="0">
              <a:solidFill>
                <a:srgbClr val="DAECFA"/>
              </a:solidFill>
              <a:latin typeface="Times New Roman" panose="02020603050405020304" pitchFamily="18" charset="0"/>
              <a:cs typeface="Times New Roman" panose="02020603050405020304" pitchFamily="18" charset="0"/>
            </a:endParaRPr>
          </a:p>
          <a:p>
            <a:pPr marL="12700" marR="3948331">
              <a:spcBef>
                <a:spcPts val="115"/>
              </a:spcBef>
            </a:pPr>
            <a:r>
              <a:rPr sz="1600" spc="-5" dirty="0">
                <a:solidFill>
                  <a:srgbClr val="DAECFA"/>
                </a:solidFill>
                <a:latin typeface="Times New Roman" panose="02020603050405020304" pitchFamily="18" charset="0"/>
                <a:cs typeface="Times New Roman" panose="02020603050405020304" pitchFamily="18" charset="0"/>
              </a:rPr>
              <a:t>5: </a:t>
            </a:r>
            <a:r>
              <a:rPr sz="1600" spc="-15" dirty="0">
                <a:solidFill>
                  <a:srgbClr val="DAECFA"/>
                </a:solidFill>
                <a:latin typeface="Times New Roman" panose="02020603050405020304" pitchFamily="18" charset="0"/>
                <a:cs typeface="Times New Roman" panose="02020603050405020304" pitchFamily="18" charset="0"/>
              </a:rPr>
              <a:t>Return </a:t>
            </a:r>
            <a:r>
              <a:rPr sz="1600" spc="11" dirty="0">
                <a:solidFill>
                  <a:srgbClr val="DAECFA"/>
                </a:solidFill>
                <a:latin typeface="Times New Roman" panose="02020603050405020304" pitchFamily="18" charset="0"/>
                <a:cs typeface="Times New Roman" panose="02020603050405020304" pitchFamily="18" charset="0"/>
              </a:rPr>
              <a:t>all </a:t>
            </a:r>
            <a:r>
              <a:rPr sz="1600" spc="-15" dirty="0">
                <a:solidFill>
                  <a:srgbClr val="DAECFA"/>
                </a:solidFill>
                <a:latin typeface="Times New Roman" panose="02020603050405020304" pitchFamily="18" charset="0"/>
                <a:cs typeface="Times New Roman" panose="02020603050405020304" pitchFamily="18" charset="0"/>
              </a:rPr>
              <a:t>predicted </a:t>
            </a:r>
            <a:r>
              <a:rPr sz="1600" spc="5" dirty="0">
                <a:solidFill>
                  <a:srgbClr val="DAECFA"/>
                </a:solidFill>
                <a:latin typeface="Times New Roman" panose="02020603050405020304" pitchFamily="18" charset="0"/>
                <a:cs typeface="Times New Roman" panose="02020603050405020304" pitchFamily="18" charset="0"/>
              </a:rPr>
              <a:t>labels </a:t>
            </a:r>
            <a:r>
              <a:rPr sz="1600" spc="-15" dirty="0">
                <a:solidFill>
                  <a:srgbClr val="DAECFA"/>
                </a:solidFill>
                <a:latin typeface="Times New Roman" panose="02020603050405020304" pitchFamily="18" charset="0"/>
                <a:cs typeface="Times New Roman" panose="02020603050405020304" pitchFamily="18" charset="0"/>
              </a:rPr>
              <a:t>with </a:t>
            </a:r>
            <a:r>
              <a:rPr sz="1600" spc="-25" dirty="0">
                <a:solidFill>
                  <a:srgbClr val="DAECFA"/>
                </a:solidFill>
                <a:latin typeface="Times New Roman" panose="02020603050405020304" pitchFamily="18" charset="0"/>
                <a:cs typeface="Times New Roman" panose="02020603050405020304" pitchFamily="18" charset="0"/>
              </a:rPr>
              <a:t>the</a:t>
            </a:r>
            <a:r>
              <a:rPr sz="1600" spc="100" dirty="0">
                <a:solidFill>
                  <a:srgbClr val="DAECFA"/>
                </a:solidFill>
                <a:latin typeface="Times New Roman" panose="02020603050405020304" pitchFamily="18" charset="0"/>
                <a:cs typeface="Times New Roman" panose="02020603050405020304" pitchFamily="18" charset="0"/>
              </a:rPr>
              <a:t> </a:t>
            </a:r>
            <a:r>
              <a:rPr sz="1600" spc="-5" dirty="0">
                <a:solidFill>
                  <a:srgbClr val="DAECFA"/>
                </a:solidFill>
                <a:latin typeface="Times New Roman" panose="02020603050405020304" pitchFamily="18" charset="0"/>
                <a:cs typeface="Times New Roman" panose="02020603050405020304" pitchFamily="18" charset="0"/>
              </a:rPr>
              <a:t>frequencies.</a:t>
            </a:r>
            <a:endParaRPr sz="1600" dirty="0">
              <a:latin typeface="Times New Roman" panose="02020603050405020304" pitchFamily="18" charset="0"/>
              <a:cs typeface="Times New Roman" panose="02020603050405020304" pitchFamily="18" charset="0"/>
            </a:endParaRPr>
          </a:p>
        </p:txBody>
      </p:sp>
      <p:sp>
        <p:nvSpPr>
          <p:cNvPr id="7" name="object 7"/>
          <p:cNvSpPr/>
          <p:nvPr/>
        </p:nvSpPr>
        <p:spPr>
          <a:xfrm>
            <a:off x="4787268" y="291916"/>
            <a:ext cx="6438900" cy="2705100"/>
          </a:xfrm>
          <a:prstGeom prst="rect">
            <a:avLst/>
          </a:prstGeom>
          <a:blipFill>
            <a:blip r:embed="rId2" cstate="print">
              <a:alphaModFix/>
              <a:duotone>
                <a:prstClr val="black"/>
                <a:schemeClr val="tx2">
                  <a:tint val="45000"/>
                  <a:satMod val="400000"/>
                </a:schemeClr>
              </a:duotone>
              <a:extLst>
                <a:ext uri="{BEBA8EAE-BF5A-486C-A8C5-ECC9F3942E4B}">
                  <a14:imgProps xmlns:a14="http://schemas.microsoft.com/office/drawing/2010/main">
                    <a14:imgLayer r:embed="rId3">
                      <a14:imgEffect>
                        <a14:colorTemperature colorTemp="4700"/>
                      </a14:imgEffect>
                      <a14:imgEffect>
                        <a14:saturation sat="400000"/>
                      </a14:imgEffect>
                    </a14:imgLayer>
                  </a14:imgProps>
                </a:ext>
              </a:extLst>
            </a:blip>
            <a:stretch>
              <a:fillRect/>
            </a:stretch>
          </a:blipFill>
        </p:spPr>
        <p:txBody>
          <a:bodyPr wrap="square" lIns="0" tIns="0" rIns="0" bIns="0" rtlCol="0"/>
          <a:lstStyle/>
          <a:p>
            <a:endParaRPr/>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69082" y="322904"/>
            <a:ext cx="5082412" cy="487313"/>
          </a:xfrm>
          <a:prstGeom prst="rect">
            <a:avLst/>
          </a:prstGeom>
        </p:spPr>
        <p:txBody>
          <a:bodyPr spcFirstLastPara="1" vert="horz" wrap="square" lIns="0" tIns="12700" rIns="0" bIns="0" rtlCol="0" anchor="t" anchorCtr="0">
            <a:spAutoFit/>
          </a:bodyPr>
          <a:lstStyle/>
          <a:p>
            <a:pPr marL="12700">
              <a:spcBef>
                <a:spcPts val="100"/>
              </a:spcBef>
            </a:pPr>
            <a:r>
              <a:rPr sz="3000" b="0" spc="5" dirty="0">
                <a:solidFill>
                  <a:srgbClr val="FFAB40"/>
                </a:solidFill>
                <a:latin typeface="Castellar" panose="020A0402060406010301" pitchFamily="18" charset="77"/>
                <a:cs typeface="Montserrat ExtraBold"/>
              </a:rPr>
              <a:t>Results</a:t>
            </a:r>
            <a:r>
              <a:rPr sz="3000" spc="-120" dirty="0">
                <a:latin typeface="Castellar" panose="020A0402060406010301" pitchFamily="18" charset="77"/>
              </a:rPr>
              <a:t> </a:t>
            </a:r>
            <a:r>
              <a:rPr sz="3000" b="0" spc="5" dirty="0">
                <a:solidFill>
                  <a:srgbClr val="FFAB40"/>
                </a:solidFill>
                <a:latin typeface="Castellar" panose="020A0402060406010301" pitchFamily="18" charset="77"/>
                <a:cs typeface="Montserrat ExtraBold"/>
              </a:rPr>
              <a:t>Evaluation:</a:t>
            </a:r>
          </a:p>
        </p:txBody>
      </p:sp>
      <p:grpSp>
        <p:nvGrpSpPr>
          <p:cNvPr id="3" name="object 3"/>
          <p:cNvGrpSpPr/>
          <p:nvPr/>
        </p:nvGrpSpPr>
        <p:grpSpPr>
          <a:xfrm>
            <a:off x="293688" y="1465199"/>
            <a:ext cx="11642725" cy="3117851"/>
            <a:chOff x="293687" y="1465199"/>
            <a:chExt cx="11642725" cy="3117850"/>
          </a:xfrm>
        </p:grpSpPr>
        <p:sp>
          <p:nvSpPr>
            <p:cNvPr id="4" name="object 4"/>
            <p:cNvSpPr/>
            <p:nvPr/>
          </p:nvSpPr>
          <p:spPr>
            <a:xfrm>
              <a:off x="300037" y="1471549"/>
              <a:ext cx="11630025" cy="3105150"/>
            </a:xfrm>
            <a:custGeom>
              <a:avLst/>
              <a:gdLst/>
              <a:ahLst/>
              <a:cxnLst/>
              <a:rect l="l" t="t" r="r" b="b"/>
              <a:pathLst>
                <a:path w="11630025" h="3105150">
                  <a:moveTo>
                    <a:pt x="11630025" y="0"/>
                  </a:moveTo>
                  <a:lnTo>
                    <a:pt x="0" y="0"/>
                  </a:lnTo>
                  <a:lnTo>
                    <a:pt x="0" y="3105150"/>
                  </a:lnTo>
                  <a:lnTo>
                    <a:pt x="11630025" y="3105150"/>
                  </a:lnTo>
                  <a:lnTo>
                    <a:pt x="11630025" y="0"/>
                  </a:lnTo>
                  <a:close/>
                </a:path>
              </a:pathLst>
            </a:custGeom>
            <a:solidFill>
              <a:srgbClr val="FFFFFF"/>
            </a:solidFill>
          </p:spPr>
          <p:txBody>
            <a:bodyPr wrap="square" lIns="0" tIns="0" rIns="0" bIns="0" rtlCol="0"/>
            <a:lstStyle/>
            <a:p>
              <a:endParaRPr/>
            </a:p>
          </p:txBody>
        </p:sp>
        <p:sp>
          <p:nvSpPr>
            <p:cNvPr id="5" name="object 5"/>
            <p:cNvSpPr/>
            <p:nvPr/>
          </p:nvSpPr>
          <p:spPr>
            <a:xfrm>
              <a:off x="300037" y="1471549"/>
              <a:ext cx="11630025" cy="3105150"/>
            </a:xfrm>
            <a:custGeom>
              <a:avLst/>
              <a:gdLst/>
              <a:ahLst/>
              <a:cxnLst/>
              <a:rect l="l" t="t" r="r" b="b"/>
              <a:pathLst>
                <a:path w="11630025" h="3105150">
                  <a:moveTo>
                    <a:pt x="0" y="3105150"/>
                  </a:moveTo>
                  <a:lnTo>
                    <a:pt x="11630025" y="3105150"/>
                  </a:lnTo>
                  <a:lnTo>
                    <a:pt x="11630025" y="0"/>
                  </a:lnTo>
                  <a:lnTo>
                    <a:pt x="0" y="0"/>
                  </a:lnTo>
                  <a:lnTo>
                    <a:pt x="0" y="3105150"/>
                  </a:lnTo>
                  <a:close/>
                </a:path>
              </a:pathLst>
            </a:custGeom>
            <a:ln w="12700">
              <a:solidFill>
                <a:srgbClr val="6A1A68"/>
              </a:solidFill>
            </a:ln>
          </p:spPr>
          <p:txBody>
            <a:bodyPr wrap="square" lIns="0" tIns="0" rIns="0" bIns="0" rtlCol="0"/>
            <a:lstStyle/>
            <a:p>
              <a:endParaRPr/>
            </a:p>
          </p:txBody>
        </p:sp>
        <p:sp>
          <p:nvSpPr>
            <p:cNvPr id="6" name="object 6"/>
            <p:cNvSpPr/>
            <p:nvPr/>
          </p:nvSpPr>
          <p:spPr>
            <a:xfrm>
              <a:off x="400050" y="1619250"/>
              <a:ext cx="3590925" cy="2828925"/>
            </a:xfrm>
            <a:prstGeom prst="rect">
              <a:avLst/>
            </a:prstGeom>
            <a:blipFill>
              <a:blip r:embed="rId2" cstate="print"/>
              <a:stretch>
                <a:fillRect/>
              </a:stretch>
            </a:blipFill>
          </p:spPr>
          <p:txBody>
            <a:bodyPr wrap="square" lIns="0" tIns="0" rIns="0" bIns="0" rtlCol="0"/>
            <a:lstStyle/>
            <a:p>
              <a:endParaRPr/>
            </a:p>
          </p:txBody>
        </p:sp>
        <p:sp>
          <p:nvSpPr>
            <p:cNvPr id="7" name="object 7"/>
            <p:cNvSpPr/>
            <p:nvPr/>
          </p:nvSpPr>
          <p:spPr>
            <a:xfrm>
              <a:off x="4314825" y="1590675"/>
              <a:ext cx="3590925" cy="2781300"/>
            </a:xfrm>
            <a:prstGeom prst="rect">
              <a:avLst/>
            </a:prstGeom>
            <a:blipFill>
              <a:blip r:embed="rId3" cstate="print"/>
              <a:stretch>
                <a:fillRect/>
              </a:stretch>
            </a:blipFill>
          </p:spPr>
          <p:txBody>
            <a:bodyPr wrap="square" lIns="0" tIns="0" rIns="0" bIns="0" rtlCol="0"/>
            <a:lstStyle/>
            <a:p>
              <a:endParaRPr/>
            </a:p>
          </p:txBody>
        </p:sp>
        <p:sp>
          <p:nvSpPr>
            <p:cNvPr id="8" name="object 8"/>
            <p:cNvSpPr/>
            <p:nvPr/>
          </p:nvSpPr>
          <p:spPr>
            <a:xfrm>
              <a:off x="8229600" y="1609725"/>
              <a:ext cx="3590925" cy="2771775"/>
            </a:xfrm>
            <a:prstGeom prst="rect">
              <a:avLst/>
            </a:prstGeom>
            <a:blipFill>
              <a:blip r:embed="rId4" cstate="print"/>
              <a:stretch>
                <a:fillRect/>
              </a:stretch>
            </a:blipFill>
          </p:spPr>
          <p:txBody>
            <a:bodyPr wrap="square" lIns="0" tIns="0" rIns="0" bIns="0" rtlCol="0"/>
            <a:lstStyle/>
            <a:p>
              <a:endParaRPr/>
            </a:p>
          </p:txBody>
        </p:sp>
      </p:grpSp>
      <p:sp>
        <p:nvSpPr>
          <p:cNvPr id="9" name="object 9"/>
          <p:cNvSpPr txBox="1"/>
          <p:nvPr/>
        </p:nvSpPr>
        <p:spPr>
          <a:xfrm>
            <a:off x="9114536" y="1066800"/>
            <a:ext cx="2073935" cy="262251"/>
          </a:xfrm>
          <a:prstGeom prst="rect">
            <a:avLst/>
          </a:prstGeom>
        </p:spPr>
        <p:txBody>
          <a:bodyPr vert="horz" wrap="square" lIns="0" tIns="15875" rIns="0" bIns="0" rtlCol="0">
            <a:spAutoFit/>
          </a:bodyPr>
          <a:lstStyle/>
          <a:p>
            <a:pPr marL="12700">
              <a:spcBef>
                <a:spcPts val="125"/>
              </a:spcBef>
            </a:pPr>
            <a:r>
              <a:rPr sz="1600" spc="15" dirty="0">
                <a:solidFill>
                  <a:srgbClr val="DAECFA"/>
                </a:solidFill>
                <a:latin typeface="Times New Roman" panose="02020603050405020304" pitchFamily="18" charset="0"/>
                <a:cs typeface="Times New Roman" panose="02020603050405020304" pitchFamily="18" charset="0"/>
              </a:rPr>
              <a:t>Soft </a:t>
            </a:r>
            <a:r>
              <a:rPr sz="1600" dirty="0">
                <a:solidFill>
                  <a:srgbClr val="DAECFA"/>
                </a:solidFill>
                <a:latin typeface="Times New Roman" panose="02020603050405020304" pitchFamily="18" charset="0"/>
                <a:cs typeface="Times New Roman" panose="02020603050405020304" pitchFamily="18" charset="0"/>
              </a:rPr>
              <a:t>Prediction</a:t>
            </a:r>
            <a:r>
              <a:rPr sz="1600" spc="-204" dirty="0">
                <a:solidFill>
                  <a:srgbClr val="DAECFA"/>
                </a:solidFill>
                <a:latin typeface="Times New Roman" panose="02020603050405020304" pitchFamily="18" charset="0"/>
                <a:cs typeface="Times New Roman" panose="02020603050405020304" pitchFamily="18" charset="0"/>
              </a:rPr>
              <a:t> </a:t>
            </a:r>
            <a:r>
              <a:rPr sz="1600" spc="-5" dirty="0">
                <a:solidFill>
                  <a:srgbClr val="DAECFA"/>
                </a:solidFill>
                <a:latin typeface="Times New Roman" panose="02020603050405020304" pitchFamily="18" charset="0"/>
                <a:cs typeface="Times New Roman" panose="02020603050405020304" pitchFamily="18" charset="0"/>
              </a:rPr>
              <a:t>(Top-2)</a:t>
            </a:r>
            <a:endParaRPr sz="1600" dirty="0">
              <a:latin typeface="Times New Roman" panose="02020603050405020304" pitchFamily="18" charset="0"/>
              <a:cs typeface="Times New Roman" panose="02020603050405020304" pitchFamily="18" charset="0"/>
            </a:endParaRPr>
          </a:p>
        </p:txBody>
      </p:sp>
      <p:sp>
        <p:nvSpPr>
          <p:cNvPr id="10" name="object 10"/>
          <p:cNvSpPr txBox="1"/>
          <p:nvPr/>
        </p:nvSpPr>
        <p:spPr>
          <a:xfrm>
            <a:off x="5177539" y="1066800"/>
            <a:ext cx="2074731" cy="262251"/>
          </a:xfrm>
          <a:prstGeom prst="rect">
            <a:avLst/>
          </a:prstGeom>
        </p:spPr>
        <p:txBody>
          <a:bodyPr vert="horz" wrap="square" lIns="0" tIns="15875" rIns="0" bIns="0" rtlCol="0">
            <a:spAutoFit/>
          </a:bodyPr>
          <a:lstStyle/>
          <a:p>
            <a:pPr marL="12700">
              <a:spcBef>
                <a:spcPts val="125"/>
              </a:spcBef>
            </a:pPr>
            <a:r>
              <a:rPr sz="1600" spc="15" dirty="0">
                <a:solidFill>
                  <a:srgbClr val="DAECFA"/>
                </a:solidFill>
                <a:latin typeface="Times New Roman" panose="02020603050405020304" pitchFamily="18" charset="0"/>
                <a:cs typeface="Times New Roman" panose="02020603050405020304" pitchFamily="18" charset="0"/>
              </a:rPr>
              <a:t>Soft </a:t>
            </a:r>
            <a:r>
              <a:rPr sz="1600" dirty="0">
                <a:solidFill>
                  <a:srgbClr val="DAECFA"/>
                </a:solidFill>
                <a:latin typeface="Times New Roman" panose="02020603050405020304" pitchFamily="18" charset="0"/>
                <a:cs typeface="Times New Roman" panose="02020603050405020304" pitchFamily="18" charset="0"/>
              </a:rPr>
              <a:t>Prediction</a:t>
            </a:r>
            <a:r>
              <a:rPr sz="1600" spc="-211" dirty="0">
                <a:solidFill>
                  <a:srgbClr val="DAECFA"/>
                </a:solidFill>
                <a:latin typeface="Times New Roman" panose="02020603050405020304" pitchFamily="18" charset="0"/>
                <a:cs typeface="Times New Roman" panose="02020603050405020304" pitchFamily="18" charset="0"/>
              </a:rPr>
              <a:t> </a:t>
            </a:r>
            <a:r>
              <a:rPr sz="1600" spc="-5" dirty="0">
                <a:solidFill>
                  <a:srgbClr val="DAECFA"/>
                </a:solidFill>
                <a:latin typeface="Times New Roman" panose="02020603050405020304" pitchFamily="18" charset="0"/>
                <a:cs typeface="Times New Roman" panose="02020603050405020304" pitchFamily="18" charset="0"/>
              </a:rPr>
              <a:t>(Top-1)</a:t>
            </a:r>
            <a:endParaRPr sz="1600" dirty="0">
              <a:latin typeface="Times New Roman" panose="02020603050405020304" pitchFamily="18" charset="0"/>
              <a:cs typeface="Times New Roman" panose="02020603050405020304" pitchFamily="18" charset="0"/>
            </a:endParaRPr>
          </a:p>
        </p:txBody>
      </p:sp>
      <p:sp>
        <p:nvSpPr>
          <p:cNvPr id="11" name="object 11"/>
          <p:cNvSpPr txBox="1"/>
          <p:nvPr/>
        </p:nvSpPr>
        <p:spPr>
          <a:xfrm>
            <a:off x="1524000" y="1066800"/>
            <a:ext cx="1450721" cy="262251"/>
          </a:xfrm>
          <a:prstGeom prst="rect">
            <a:avLst/>
          </a:prstGeom>
        </p:spPr>
        <p:txBody>
          <a:bodyPr vert="horz" wrap="square" lIns="0" tIns="15875" rIns="0" bIns="0" rtlCol="0">
            <a:spAutoFit/>
          </a:bodyPr>
          <a:lstStyle/>
          <a:p>
            <a:pPr marL="12700">
              <a:spcBef>
                <a:spcPts val="125"/>
              </a:spcBef>
            </a:pPr>
            <a:r>
              <a:rPr sz="1600" spc="15" dirty="0">
                <a:solidFill>
                  <a:srgbClr val="DAECFA"/>
                </a:solidFill>
                <a:latin typeface="Times New Roman" panose="02020603050405020304" pitchFamily="18" charset="0"/>
                <a:cs typeface="Times New Roman" panose="02020603050405020304" pitchFamily="18" charset="0"/>
              </a:rPr>
              <a:t>Hard</a:t>
            </a:r>
            <a:r>
              <a:rPr sz="1600" spc="-120" dirty="0">
                <a:solidFill>
                  <a:srgbClr val="DAECFA"/>
                </a:solidFill>
                <a:latin typeface="Times New Roman" panose="02020603050405020304" pitchFamily="18" charset="0"/>
                <a:cs typeface="Times New Roman" panose="02020603050405020304" pitchFamily="18" charset="0"/>
              </a:rPr>
              <a:t> </a:t>
            </a:r>
            <a:r>
              <a:rPr sz="1600" spc="-5" dirty="0">
                <a:solidFill>
                  <a:srgbClr val="DAECFA"/>
                </a:solidFill>
                <a:latin typeface="Times New Roman" panose="02020603050405020304" pitchFamily="18" charset="0"/>
                <a:cs typeface="Times New Roman" panose="02020603050405020304" pitchFamily="18" charset="0"/>
              </a:rPr>
              <a:t>Prediction</a:t>
            </a:r>
            <a:endParaRPr sz="1600" dirty="0">
              <a:latin typeface="Times New Roman" panose="02020603050405020304" pitchFamily="18" charset="0"/>
              <a:cs typeface="Times New Roman" panose="02020603050405020304" pitchFamily="18" charset="0"/>
            </a:endParaRPr>
          </a:p>
        </p:txBody>
      </p:sp>
      <p:sp>
        <p:nvSpPr>
          <p:cNvPr id="12" name="object 12"/>
          <p:cNvSpPr txBox="1"/>
          <p:nvPr/>
        </p:nvSpPr>
        <p:spPr>
          <a:xfrm>
            <a:off x="1479932" y="4598670"/>
            <a:ext cx="1361690" cy="262251"/>
          </a:xfrm>
          <a:prstGeom prst="rect">
            <a:avLst/>
          </a:prstGeom>
        </p:spPr>
        <p:txBody>
          <a:bodyPr vert="horz" wrap="square" lIns="0" tIns="15875" rIns="0" bIns="0" rtlCol="0">
            <a:spAutoFit/>
          </a:bodyPr>
          <a:lstStyle/>
          <a:p>
            <a:pPr marL="12700">
              <a:spcBef>
                <a:spcPts val="125"/>
              </a:spcBef>
            </a:pPr>
            <a:r>
              <a:rPr sz="1600" spc="11">
                <a:solidFill>
                  <a:srgbClr val="DAECFA"/>
                </a:solidFill>
                <a:latin typeface="Times New Roman" panose="02020603050405020304" pitchFamily="18" charset="0"/>
                <a:cs typeface="Times New Roman" panose="02020603050405020304" pitchFamily="18" charset="0"/>
              </a:rPr>
              <a:t>Accuracy:</a:t>
            </a:r>
            <a:r>
              <a:rPr sz="1600" spc="-135">
                <a:solidFill>
                  <a:srgbClr val="DAECFA"/>
                </a:solidFill>
                <a:latin typeface="Times New Roman" panose="02020603050405020304" pitchFamily="18" charset="0"/>
                <a:cs typeface="Times New Roman" panose="02020603050405020304" pitchFamily="18" charset="0"/>
              </a:rPr>
              <a:t> </a:t>
            </a:r>
            <a:r>
              <a:rPr sz="1600" spc="25">
                <a:solidFill>
                  <a:srgbClr val="DAECFA"/>
                </a:solidFill>
                <a:latin typeface="Times New Roman" panose="02020603050405020304" pitchFamily="18" charset="0"/>
                <a:cs typeface="Times New Roman" panose="02020603050405020304" pitchFamily="18" charset="0"/>
              </a:rPr>
              <a:t>54%</a:t>
            </a:r>
            <a:endParaRPr sz="1600">
              <a:latin typeface="Times New Roman" panose="02020603050405020304" pitchFamily="18" charset="0"/>
              <a:cs typeface="Times New Roman" panose="02020603050405020304" pitchFamily="18" charset="0"/>
            </a:endParaRPr>
          </a:p>
        </p:txBody>
      </p:sp>
      <p:sp>
        <p:nvSpPr>
          <p:cNvPr id="13" name="object 13"/>
          <p:cNvSpPr txBox="1"/>
          <p:nvPr/>
        </p:nvSpPr>
        <p:spPr>
          <a:xfrm>
            <a:off x="5399150" y="4589780"/>
            <a:ext cx="1361690" cy="262251"/>
          </a:xfrm>
          <a:prstGeom prst="rect">
            <a:avLst/>
          </a:prstGeom>
        </p:spPr>
        <p:txBody>
          <a:bodyPr vert="horz" wrap="square" lIns="0" tIns="15875" rIns="0" bIns="0" rtlCol="0">
            <a:spAutoFit/>
          </a:bodyPr>
          <a:lstStyle/>
          <a:p>
            <a:pPr marL="12700">
              <a:spcBef>
                <a:spcPts val="125"/>
              </a:spcBef>
            </a:pPr>
            <a:r>
              <a:rPr sz="1600" spc="11">
                <a:solidFill>
                  <a:srgbClr val="DAECFA"/>
                </a:solidFill>
                <a:latin typeface="Times New Roman" panose="02020603050405020304" pitchFamily="18" charset="0"/>
                <a:cs typeface="Times New Roman" panose="02020603050405020304" pitchFamily="18" charset="0"/>
              </a:rPr>
              <a:t>Accuracy:</a:t>
            </a:r>
            <a:r>
              <a:rPr sz="1600" spc="-135">
                <a:solidFill>
                  <a:srgbClr val="DAECFA"/>
                </a:solidFill>
                <a:latin typeface="Times New Roman" panose="02020603050405020304" pitchFamily="18" charset="0"/>
                <a:cs typeface="Times New Roman" panose="02020603050405020304" pitchFamily="18" charset="0"/>
              </a:rPr>
              <a:t> </a:t>
            </a:r>
            <a:r>
              <a:rPr sz="1600" spc="25">
                <a:solidFill>
                  <a:srgbClr val="DAECFA"/>
                </a:solidFill>
                <a:latin typeface="Times New Roman" panose="02020603050405020304" pitchFamily="18" charset="0"/>
                <a:cs typeface="Times New Roman" panose="02020603050405020304" pitchFamily="18" charset="0"/>
              </a:rPr>
              <a:t>63%</a:t>
            </a:r>
            <a:endParaRPr sz="1600">
              <a:latin typeface="Times New Roman" panose="02020603050405020304" pitchFamily="18" charset="0"/>
              <a:cs typeface="Times New Roman" panose="02020603050405020304" pitchFamily="18" charset="0"/>
            </a:endParaRPr>
          </a:p>
        </p:txBody>
      </p:sp>
      <p:sp>
        <p:nvSpPr>
          <p:cNvPr id="14" name="object 14"/>
          <p:cNvSpPr txBox="1"/>
          <p:nvPr/>
        </p:nvSpPr>
        <p:spPr>
          <a:xfrm>
            <a:off x="9407272" y="4589780"/>
            <a:ext cx="1361690" cy="262251"/>
          </a:xfrm>
          <a:prstGeom prst="rect">
            <a:avLst/>
          </a:prstGeom>
        </p:spPr>
        <p:txBody>
          <a:bodyPr vert="horz" wrap="square" lIns="0" tIns="15875" rIns="0" bIns="0" rtlCol="0">
            <a:spAutoFit/>
          </a:bodyPr>
          <a:lstStyle/>
          <a:p>
            <a:pPr marL="12700">
              <a:spcBef>
                <a:spcPts val="125"/>
              </a:spcBef>
            </a:pPr>
            <a:r>
              <a:rPr sz="1600" spc="11">
                <a:solidFill>
                  <a:srgbClr val="DAECFA"/>
                </a:solidFill>
                <a:latin typeface="Times New Roman" panose="02020603050405020304" pitchFamily="18" charset="0"/>
                <a:cs typeface="Times New Roman" panose="02020603050405020304" pitchFamily="18" charset="0"/>
              </a:rPr>
              <a:t>Accuracy:</a:t>
            </a:r>
            <a:r>
              <a:rPr sz="1600" spc="-135">
                <a:solidFill>
                  <a:srgbClr val="DAECFA"/>
                </a:solidFill>
                <a:latin typeface="Times New Roman" panose="02020603050405020304" pitchFamily="18" charset="0"/>
                <a:cs typeface="Times New Roman" panose="02020603050405020304" pitchFamily="18" charset="0"/>
              </a:rPr>
              <a:t> </a:t>
            </a:r>
            <a:r>
              <a:rPr sz="1600" spc="25">
                <a:solidFill>
                  <a:srgbClr val="DAECFA"/>
                </a:solidFill>
                <a:latin typeface="Times New Roman" panose="02020603050405020304" pitchFamily="18" charset="0"/>
                <a:cs typeface="Times New Roman" panose="02020603050405020304" pitchFamily="18" charset="0"/>
              </a:rPr>
              <a:t>80%</a:t>
            </a:r>
            <a:endParaRPr sz="1600">
              <a:latin typeface="Times New Roman" panose="02020603050405020304" pitchFamily="18" charset="0"/>
              <a:cs typeface="Times New Roman" panose="02020603050405020304" pitchFamily="18" charset="0"/>
            </a:endParaRPr>
          </a:p>
        </p:txBody>
      </p:sp>
      <p:sp>
        <p:nvSpPr>
          <p:cNvPr id="15" name="object 15"/>
          <p:cNvSpPr txBox="1"/>
          <p:nvPr/>
        </p:nvSpPr>
        <p:spPr>
          <a:xfrm>
            <a:off x="494732" y="5492113"/>
            <a:ext cx="13040591" cy="388120"/>
          </a:xfrm>
          <a:prstGeom prst="rect">
            <a:avLst/>
          </a:prstGeom>
        </p:spPr>
        <p:txBody>
          <a:bodyPr vert="horz" wrap="square" lIns="0" tIns="19685" rIns="0" bIns="0" rtlCol="0">
            <a:spAutoFit/>
          </a:bodyPr>
          <a:lstStyle/>
          <a:p>
            <a:pPr marL="12700" marR="5080">
              <a:lnSpc>
                <a:spcPts val="1431"/>
              </a:lnSpc>
              <a:spcBef>
                <a:spcPts val="155"/>
              </a:spcBef>
            </a:pPr>
            <a:r>
              <a:rPr sz="1600" spc="-15">
                <a:solidFill>
                  <a:srgbClr val="DAECFA"/>
                </a:solidFill>
                <a:latin typeface="Times New Roman" panose="02020603050405020304" pitchFamily="18" charset="0"/>
                <a:cs typeface="Times New Roman" panose="02020603050405020304" pitchFamily="18" charset="0"/>
              </a:rPr>
              <a:t>As </a:t>
            </a:r>
            <a:r>
              <a:rPr sz="1600" spc="-20">
                <a:solidFill>
                  <a:srgbClr val="DAECFA"/>
                </a:solidFill>
                <a:latin typeface="Times New Roman" panose="02020603050405020304" pitchFamily="18" charset="0"/>
                <a:cs typeface="Times New Roman" panose="02020603050405020304" pitchFamily="18" charset="0"/>
              </a:rPr>
              <a:t>we </a:t>
            </a:r>
            <a:r>
              <a:rPr sz="1600" spc="11">
                <a:solidFill>
                  <a:srgbClr val="DAECFA"/>
                </a:solidFill>
                <a:latin typeface="Times New Roman" panose="02020603050405020304" pitchFamily="18" charset="0"/>
                <a:cs typeface="Times New Roman" panose="02020603050405020304" pitchFamily="18" charset="0"/>
              </a:rPr>
              <a:t>can </a:t>
            </a:r>
            <a:r>
              <a:rPr sz="1600" spc="15">
                <a:solidFill>
                  <a:srgbClr val="DAECFA"/>
                </a:solidFill>
                <a:latin typeface="Times New Roman" panose="02020603050405020304" pitchFamily="18" charset="0"/>
                <a:cs typeface="Times New Roman" panose="02020603050405020304" pitchFamily="18" charset="0"/>
              </a:rPr>
              <a:t>see </a:t>
            </a:r>
            <a:r>
              <a:rPr sz="1600" spc="-15">
                <a:solidFill>
                  <a:srgbClr val="DAECFA"/>
                </a:solidFill>
                <a:latin typeface="Times New Roman" panose="02020603050405020304" pitchFamily="18" charset="0"/>
                <a:cs typeface="Times New Roman" panose="02020603050405020304" pitchFamily="18" charset="0"/>
              </a:rPr>
              <a:t>that </a:t>
            </a:r>
            <a:r>
              <a:rPr sz="1600">
                <a:solidFill>
                  <a:srgbClr val="DAECFA"/>
                </a:solidFill>
                <a:latin typeface="Times New Roman" panose="02020603050405020304" pitchFamily="18" charset="0"/>
                <a:cs typeface="Times New Roman" panose="02020603050405020304" pitchFamily="18" charset="0"/>
              </a:rPr>
              <a:t>using </a:t>
            </a:r>
            <a:r>
              <a:rPr sz="1600" spc="-15">
                <a:solidFill>
                  <a:srgbClr val="DAECFA"/>
                </a:solidFill>
                <a:latin typeface="Times New Roman" panose="02020603050405020304" pitchFamily="18" charset="0"/>
                <a:cs typeface="Times New Roman" panose="02020603050405020304" pitchFamily="18" charset="0"/>
              </a:rPr>
              <a:t>hard prediction </a:t>
            </a:r>
            <a:r>
              <a:rPr sz="1600" spc="-31">
                <a:solidFill>
                  <a:srgbClr val="DAECFA"/>
                </a:solidFill>
                <a:latin typeface="Times New Roman" panose="02020603050405020304" pitchFamily="18" charset="0"/>
                <a:cs typeface="Times New Roman" panose="02020603050405020304" pitchFamily="18" charset="0"/>
              </a:rPr>
              <a:t>method, </a:t>
            </a:r>
            <a:r>
              <a:rPr sz="1600">
                <a:solidFill>
                  <a:srgbClr val="DAECFA"/>
                </a:solidFill>
                <a:latin typeface="Times New Roman" panose="02020603050405020304" pitchFamily="18" charset="0"/>
                <a:cs typeface="Times New Roman" panose="02020603050405020304" pitchFamily="18" charset="0"/>
              </a:rPr>
              <a:t>accuracy </a:t>
            </a:r>
            <a:r>
              <a:rPr sz="1600" spc="11">
                <a:solidFill>
                  <a:srgbClr val="DAECFA"/>
                </a:solidFill>
                <a:latin typeface="Times New Roman" panose="02020603050405020304" pitchFamily="18" charset="0"/>
                <a:cs typeface="Times New Roman" panose="02020603050405020304" pitchFamily="18" charset="0"/>
              </a:rPr>
              <a:t>is as </a:t>
            </a:r>
            <a:r>
              <a:rPr sz="1600" spc="-11">
                <a:solidFill>
                  <a:srgbClr val="DAECFA"/>
                </a:solidFill>
                <a:latin typeface="Times New Roman" panose="02020603050405020304" pitchFamily="18" charset="0"/>
                <a:cs typeface="Times New Roman" panose="02020603050405020304" pitchFamily="18" charset="0"/>
              </a:rPr>
              <a:t>good </a:t>
            </a:r>
            <a:r>
              <a:rPr sz="1600" spc="11">
                <a:solidFill>
                  <a:srgbClr val="DAECFA"/>
                </a:solidFill>
                <a:latin typeface="Times New Roman" panose="02020603050405020304" pitchFamily="18" charset="0"/>
                <a:cs typeface="Times New Roman" panose="02020603050405020304" pitchFamily="18" charset="0"/>
              </a:rPr>
              <a:t>as </a:t>
            </a:r>
            <a:r>
              <a:rPr sz="1600" spc="-20">
                <a:solidFill>
                  <a:srgbClr val="DAECFA"/>
                </a:solidFill>
                <a:latin typeface="Times New Roman" panose="02020603050405020304" pitchFamily="18" charset="0"/>
                <a:cs typeface="Times New Roman" panose="02020603050405020304" pitchFamily="18" charset="0"/>
              </a:rPr>
              <a:t>mentioned </a:t>
            </a:r>
            <a:r>
              <a:rPr sz="1600" spc="11">
                <a:solidFill>
                  <a:srgbClr val="DAECFA"/>
                </a:solidFill>
                <a:latin typeface="Times New Roman" panose="02020603050405020304" pitchFamily="18" charset="0"/>
                <a:cs typeface="Times New Roman" panose="02020603050405020304" pitchFamily="18" charset="0"/>
              </a:rPr>
              <a:t>in </a:t>
            </a:r>
            <a:r>
              <a:rPr sz="1600">
                <a:solidFill>
                  <a:srgbClr val="DAECFA"/>
                </a:solidFill>
                <a:latin typeface="Times New Roman" panose="02020603050405020304" pitchFamily="18" charset="0"/>
                <a:cs typeface="Times New Roman" panose="02020603050405020304" pitchFamily="18" charset="0"/>
              </a:rPr>
              <a:t>[2]. Using </a:t>
            </a:r>
            <a:r>
              <a:rPr sz="1600" spc="5">
                <a:solidFill>
                  <a:srgbClr val="DAECFA"/>
                </a:solidFill>
                <a:latin typeface="Times New Roman" panose="02020603050405020304" pitchFamily="18" charset="0"/>
                <a:cs typeface="Times New Roman" panose="02020603050405020304" pitchFamily="18" charset="0"/>
              </a:rPr>
              <a:t>soft </a:t>
            </a:r>
            <a:r>
              <a:rPr sz="1600" spc="-15">
                <a:solidFill>
                  <a:srgbClr val="DAECFA"/>
                </a:solidFill>
                <a:latin typeface="Times New Roman" panose="02020603050405020304" pitchFamily="18" charset="0"/>
                <a:cs typeface="Times New Roman" panose="02020603050405020304" pitchFamily="18" charset="0"/>
              </a:rPr>
              <a:t>prediction </a:t>
            </a:r>
            <a:r>
              <a:rPr sz="1600" spc="-31">
                <a:solidFill>
                  <a:srgbClr val="DAECFA"/>
                </a:solidFill>
                <a:latin typeface="Times New Roman" panose="02020603050405020304" pitchFamily="18" charset="0"/>
                <a:cs typeface="Times New Roman" panose="02020603050405020304" pitchFamily="18" charset="0"/>
              </a:rPr>
              <a:t>method, </a:t>
            </a:r>
            <a:r>
              <a:rPr sz="1600" spc="11">
                <a:solidFill>
                  <a:srgbClr val="DAECFA"/>
                </a:solidFill>
                <a:latin typeface="Times New Roman" panose="02020603050405020304" pitchFamily="18" charset="0"/>
                <a:cs typeface="Times New Roman" panose="02020603050405020304" pitchFamily="18" charset="0"/>
              </a:rPr>
              <a:t>it </a:t>
            </a:r>
            <a:r>
              <a:rPr sz="1600" spc="-11">
                <a:solidFill>
                  <a:srgbClr val="DAECFA"/>
                </a:solidFill>
                <a:latin typeface="Times New Roman" panose="02020603050405020304" pitchFamily="18" charset="0"/>
                <a:cs typeface="Times New Roman" panose="02020603050405020304" pitchFamily="18" charset="0"/>
              </a:rPr>
              <a:t>improved </a:t>
            </a:r>
            <a:r>
              <a:rPr sz="1600" spc="-20">
                <a:solidFill>
                  <a:srgbClr val="DAECFA"/>
                </a:solidFill>
                <a:latin typeface="Times New Roman" panose="02020603050405020304" pitchFamily="18" charset="0"/>
                <a:cs typeface="Times New Roman" panose="02020603050405020304" pitchFamily="18" charset="0"/>
              </a:rPr>
              <a:t>from </a:t>
            </a:r>
            <a:r>
              <a:rPr sz="1600" spc="-5">
                <a:solidFill>
                  <a:srgbClr val="DAECFA"/>
                </a:solidFill>
                <a:latin typeface="Times New Roman" panose="02020603050405020304" pitchFamily="18" charset="0"/>
                <a:cs typeface="Times New Roman" panose="02020603050405020304" pitchFamily="18" charset="0"/>
              </a:rPr>
              <a:t>53 </a:t>
            </a:r>
            <a:r>
              <a:rPr sz="1600">
                <a:solidFill>
                  <a:srgbClr val="DAECFA"/>
                </a:solidFill>
                <a:latin typeface="Times New Roman" panose="02020603050405020304" pitchFamily="18" charset="0"/>
                <a:cs typeface="Times New Roman" panose="02020603050405020304" pitchFamily="18" charset="0"/>
              </a:rPr>
              <a:t>% </a:t>
            </a:r>
            <a:r>
              <a:rPr sz="1600" spc="-15">
                <a:solidFill>
                  <a:srgbClr val="DAECFA"/>
                </a:solidFill>
                <a:latin typeface="Times New Roman" panose="02020603050405020304" pitchFamily="18" charset="0"/>
                <a:cs typeface="Times New Roman" panose="02020603050405020304" pitchFamily="18" charset="0"/>
              </a:rPr>
              <a:t>to </a:t>
            </a:r>
            <a:r>
              <a:rPr sz="1600" spc="-5">
                <a:solidFill>
                  <a:srgbClr val="DAECFA"/>
                </a:solidFill>
                <a:latin typeface="Times New Roman" panose="02020603050405020304" pitchFamily="18" charset="0"/>
                <a:cs typeface="Times New Roman" panose="02020603050405020304" pitchFamily="18" charset="0"/>
              </a:rPr>
              <a:t>63 </a:t>
            </a:r>
            <a:r>
              <a:rPr sz="1600" spc="-20">
                <a:solidFill>
                  <a:srgbClr val="DAECFA"/>
                </a:solidFill>
                <a:latin typeface="Times New Roman" panose="02020603050405020304" pitchFamily="18" charset="0"/>
                <a:cs typeface="Times New Roman" panose="02020603050405020304" pitchFamily="18" charset="0"/>
              </a:rPr>
              <a:t>%. And </a:t>
            </a:r>
            <a:r>
              <a:rPr sz="1600">
                <a:solidFill>
                  <a:srgbClr val="DAECFA"/>
                </a:solidFill>
                <a:latin typeface="Times New Roman" panose="02020603050405020304" pitchFamily="18" charset="0"/>
                <a:cs typeface="Times New Roman" panose="02020603050405020304" pitchFamily="18" charset="0"/>
              </a:rPr>
              <a:t>using </a:t>
            </a:r>
            <a:r>
              <a:rPr sz="1600" spc="-15">
                <a:solidFill>
                  <a:srgbClr val="DAECFA"/>
                </a:solidFill>
                <a:latin typeface="Times New Roman" panose="02020603050405020304" pitchFamily="18" charset="0"/>
                <a:cs typeface="Times New Roman" panose="02020603050405020304" pitchFamily="18" charset="0"/>
              </a:rPr>
              <a:t>top-2  predictions </a:t>
            </a:r>
            <a:r>
              <a:rPr sz="1600" spc="11">
                <a:solidFill>
                  <a:srgbClr val="DAECFA"/>
                </a:solidFill>
                <a:latin typeface="Times New Roman" panose="02020603050405020304" pitchFamily="18" charset="0"/>
                <a:cs typeface="Times New Roman" panose="02020603050405020304" pitchFamily="18" charset="0"/>
              </a:rPr>
              <a:t>it is </a:t>
            </a:r>
            <a:r>
              <a:rPr sz="1600" spc="-25">
                <a:solidFill>
                  <a:srgbClr val="DAECFA"/>
                </a:solidFill>
                <a:latin typeface="Times New Roman" panose="02020603050405020304" pitchFamily="18" charset="0"/>
                <a:cs typeface="Times New Roman" panose="02020603050405020304" pitchFamily="18" charset="0"/>
              </a:rPr>
              <a:t>improved </a:t>
            </a:r>
            <a:r>
              <a:rPr sz="1600" spc="-15">
                <a:solidFill>
                  <a:srgbClr val="DAECFA"/>
                </a:solidFill>
                <a:latin typeface="Times New Roman" panose="02020603050405020304" pitchFamily="18" charset="0"/>
                <a:cs typeface="Times New Roman" panose="02020603050405020304" pitchFamily="18" charset="0"/>
              </a:rPr>
              <a:t>to</a:t>
            </a:r>
            <a:r>
              <a:rPr sz="1600" spc="155">
                <a:solidFill>
                  <a:srgbClr val="DAECFA"/>
                </a:solidFill>
                <a:latin typeface="Times New Roman" panose="02020603050405020304" pitchFamily="18" charset="0"/>
                <a:cs typeface="Times New Roman" panose="02020603050405020304" pitchFamily="18" charset="0"/>
              </a:rPr>
              <a:t> </a:t>
            </a:r>
            <a:r>
              <a:rPr sz="1600" spc="-15">
                <a:solidFill>
                  <a:srgbClr val="DAECFA"/>
                </a:solidFill>
                <a:latin typeface="Times New Roman" panose="02020603050405020304" pitchFamily="18" charset="0"/>
                <a:cs typeface="Times New Roman" panose="02020603050405020304" pitchFamily="18" charset="0"/>
              </a:rPr>
              <a:t>80%.</a:t>
            </a:r>
            <a:endParaRPr sz="1600">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D5E42F-6144-DDCE-8AF6-0BB1C2B876D3}"/>
              </a:ext>
            </a:extLst>
          </p:cNvPr>
          <p:cNvSpPr>
            <a:spLocks noGrp="1"/>
          </p:cNvSpPr>
          <p:nvPr>
            <p:ph type="title"/>
          </p:nvPr>
        </p:nvSpPr>
        <p:spPr>
          <a:xfrm>
            <a:off x="678514" y="699349"/>
            <a:ext cx="4943475" cy="917367"/>
          </a:xfrm>
        </p:spPr>
        <p:txBody>
          <a:bodyPr/>
          <a:lstStyle/>
          <a:p>
            <a:r>
              <a:rPr lang="en-US" sz="3000" dirty="0">
                <a:latin typeface="Castellar" panose="020A0402060406010301" pitchFamily="18" charset="77"/>
              </a:rPr>
              <a:t>Conclusion:</a:t>
            </a:r>
          </a:p>
        </p:txBody>
      </p:sp>
      <p:sp>
        <p:nvSpPr>
          <p:cNvPr id="3" name="Text Placeholder 2">
            <a:extLst>
              <a:ext uri="{FF2B5EF4-FFF2-40B4-BE49-F238E27FC236}">
                <a16:creationId xmlns:a16="http://schemas.microsoft.com/office/drawing/2014/main" id="{696AFF0A-41C3-41C5-3D68-A7415ACA65FB}"/>
              </a:ext>
            </a:extLst>
          </p:cNvPr>
          <p:cNvSpPr>
            <a:spLocks noGrp="1"/>
          </p:cNvSpPr>
          <p:nvPr>
            <p:ph type="body" idx="1"/>
          </p:nvPr>
        </p:nvSpPr>
        <p:spPr>
          <a:xfrm>
            <a:off x="381000" y="1616716"/>
            <a:ext cx="10102467" cy="2224833"/>
          </a:xfrm>
        </p:spPr>
        <p:txBody>
          <a:bodyPr/>
          <a:lstStyle/>
          <a:p>
            <a:pPr algn="just"/>
            <a:r>
              <a:rPr lang="en-US" sz="1800" dirty="0"/>
              <a:t>The content-based music classification approach is being used in the industry widely. </a:t>
            </a:r>
          </a:p>
          <a:p>
            <a:pPr algn="just"/>
            <a:r>
              <a:rPr lang="en-US" sz="1800" dirty="0"/>
              <a:t>As there are numerous machine learning techniques that work well on extracting pattern, trends or other useful information from a large dataset, thus these techniques are suitable for performing music analysis.</a:t>
            </a:r>
          </a:p>
          <a:p>
            <a:pPr algn="just"/>
            <a:r>
              <a:rPr lang="en-US" sz="1800" dirty="0"/>
              <a:t>Several companies are using music classification to segment their database according to genre and are either using it to recommend songs to their users like done by Spotify, </a:t>
            </a:r>
            <a:r>
              <a:rPr lang="en-US" sz="1800" dirty="0" err="1"/>
              <a:t>Youtube</a:t>
            </a:r>
            <a:r>
              <a:rPr lang="en-US" sz="1800" dirty="0"/>
              <a:t> Music etc. or even purely as a product like Shazam.</a:t>
            </a:r>
          </a:p>
        </p:txBody>
      </p:sp>
      <p:graphicFrame>
        <p:nvGraphicFramePr>
          <p:cNvPr id="11" name="Table 10">
            <a:extLst>
              <a:ext uri="{FF2B5EF4-FFF2-40B4-BE49-F238E27FC236}">
                <a16:creationId xmlns:a16="http://schemas.microsoft.com/office/drawing/2014/main" id="{31BE2B1D-12D5-603E-CF1C-B612D7FFAC9C}"/>
              </a:ext>
            </a:extLst>
          </p:cNvPr>
          <p:cNvGraphicFramePr>
            <a:graphicFrameLocks noGrp="1"/>
          </p:cNvGraphicFramePr>
          <p:nvPr>
            <p:extLst>
              <p:ext uri="{D42A27DB-BD31-4B8C-83A1-F6EECF244321}">
                <p14:modId xmlns:p14="http://schemas.microsoft.com/office/powerpoint/2010/main" val="3729505319"/>
              </p:ext>
            </p:extLst>
          </p:nvPr>
        </p:nvGraphicFramePr>
        <p:xfrm>
          <a:off x="2171700" y="4191000"/>
          <a:ext cx="6972300" cy="2030957"/>
        </p:xfrm>
        <a:graphic>
          <a:graphicData uri="http://schemas.openxmlformats.org/drawingml/2006/table">
            <a:tbl>
              <a:tblPr firstRow="1" firstCol="1" bandRow="1">
                <a:tableStyleId>{073A0DAA-6AF3-43AB-8588-CEC1D06C72B9}</a:tableStyleId>
              </a:tblPr>
              <a:tblGrid>
                <a:gridCol w="1200668">
                  <a:extLst>
                    <a:ext uri="{9D8B030D-6E8A-4147-A177-3AD203B41FA5}">
                      <a16:colId xmlns:a16="http://schemas.microsoft.com/office/drawing/2014/main" val="3310768929"/>
                    </a:ext>
                  </a:extLst>
                </a:gridCol>
                <a:gridCol w="1588252">
                  <a:extLst>
                    <a:ext uri="{9D8B030D-6E8A-4147-A177-3AD203B41FA5}">
                      <a16:colId xmlns:a16="http://schemas.microsoft.com/office/drawing/2014/main" val="3577702572"/>
                    </a:ext>
                  </a:extLst>
                </a:gridCol>
                <a:gridCol w="1394460">
                  <a:extLst>
                    <a:ext uri="{9D8B030D-6E8A-4147-A177-3AD203B41FA5}">
                      <a16:colId xmlns:a16="http://schemas.microsoft.com/office/drawing/2014/main" val="909465652"/>
                    </a:ext>
                  </a:extLst>
                </a:gridCol>
                <a:gridCol w="1314415">
                  <a:extLst>
                    <a:ext uri="{9D8B030D-6E8A-4147-A177-3AD203B41FA5}">
                      <a16:colId xmlns:a16="http://schemas.microsoft.com/office/drawing/2014/main" val="3623149427"/>
                    </a:ext>
                  </a:extLst>
                </a:gridCol>
                <a:gridCol w="1474505">
                  <a:extLst>
                    <a:ext uri="{9D8B030D-6E8A-4147-A177-3AD203B41FA5}">
                      <a16:colId xmlns:a16="http://schemas.microsoft.com/office/drawing/2014/main" val="2556314177"/>
                    </a:ext>
                  </a:extLst>
                </a:gridCol>
              </a:tblGrid>
              <a:tr h="761609">
                <a:tc>
                  <a:txBody>
                    <a:bodyPr/>
                    <a:lstStyle/>
                    <a:p>
                      <a:pPr marL="0" marR="0" algn="just">
                        <a:spcBef>
                          <a:spcPts val="0"/>
                        </a:spcBef>
                        <a:spcAft>
                          <a:spcPts val="1200"/>
                        </a:spcAft>
                      </a:pPr>
                      <a:r>
                        <a:rPr lang="en-GB" sz="1200">
                          <a:effectLst/>
                        </a:rPr>
                        <a:t>Evaluation Metric </a:t>
                      </a:r>
                      <a:endParaRPr lang="en-US" sz="11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0" marR="0" algn="just">
                        <a:spcBef>
                          <a:spcPts val="0"/>
                        </a:spcBef>
                        <a:spcAft>
                          <a:spcPts val="1200"/>
                        </a:spcAft>
                      </a:pPr>
                      <a:r>
                        <a:rPr lang="en-GB" sz="1200" dirty="0">
                          <a:effectLst/>
                        </a:rPr>
                        <a:t>Multi-Layer Perception</a:t>
                      </a:r>
                      <a:endParaRPr lang="en-US" sz="11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0" marR="0" algn="just">
                        <a:spcBef>
                          <a:spcPts val="0"/>
                        </a:spcBef>
                        <a:spcAft>
                          <a:spcPts val="1200"/>
                        </a:spcAft>
                      </a:pPr>
                      <a:r>
                        <a:rPr lang="en-GB" sz="1200" dirty="0">
                          <a:effectLst/>
                        </a:rPr>
                        <a:t>CNN with Max-Pooling</a:t>
                      </a:r>
                      <a:endParaRPr lang="en-US" sz="11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0" marR="0" algn="just">
                        <a:spcBef>
                          <a:spcPts val="0"/>
                        </a:spcBef>
                        <a:spcAft>
                          <a:spcPts val="1200"/>
                        </a:spcAft>
                      </a:pPr>
                      <a:r>
                        <a:rPr lang="en-GB" sz="1200">
                          <a:effectLst/>
                        </a:rPr>
                        <a:t>RNN with Long Short-Term Memory</a:t>
                      </a:r>
                      <a:endParaRPr lang="en-US" sz="11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0" marR="0" algn="just">
                        <a:spcBef>
                          <a:spcPts val="0"/>
                        </a:spcBef>
                        <a:spcAft>
                          <a:spcPts val="1200"/>
                        </a:spcAft>
                      </a:pPr>
                      <a:r>
                        <a:rPr lang="en-GB" sz="1200">
                          <a:effectLst/>
                        </a:rPr>
                        <a:t>Hierarchical LSTM</a:t>
                      </a:r>
                      <a:endParaRPr lang="en-US" sz="11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2871459982"/>
                  </a:ext>
                </a:extLst>
              </a:tr>
              <a:tr h="507739">
                <a:tc>
                  <a:txBody>
                    <a:bodyPr/>
                    <a:lstStyle/>
                    <a:p>
                      <a:pPr marL="0" marR="0" algn="just">
                        <a:spcBef>
                          <a:spcPts val="0"/>
                        </a:spcBef>
                        <a:spcAft>
                          <a:spcPts val="1200"/>
                        </a:spcAft>
                      </a:pPr>
                      <a:r>
                        <a:rPr lang="en-GB" sz="1200">
                          <a:effectLst/>
                        </a:rPr>
                        <a:t>Training Accuracy</a:t>
                      </a:r>
                      <a:endParaRPr lang="en-US" sz="11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0" marR="0" algn="just">
                        <a:spcBef>
                          <a:spcPts val="0"/>
                        </a:spcBef>
                        <a:spcAft>
                          <a:spcPts val="1200"/>
                        </a:spcAft>
                      </a:pPr>
                      <a:r>
                        <a:rPr lang="en-GB" sz="1200">
                          <a:effectLst/>
                        </a:rPr>
                        <a:t>73.12</a:t>
                      </a:r>
                      <a:endParaRPr lang="en-US" sz="11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0" marR="0" algn="just">
                        <a:spcBef>
                          <a:spcPts val="0"/>
                        </a:spcBef>
                        <a:spcAft>
                          <a:spcPts val="1200"/>
                        </a:spcAft>
                      </a:pPr>
                      <a:r>
                        <a:rPr lang="en-GB" sz="1200">
                          <a:effectLst/>
                        </a:rPr>
                        <a:t>86.58</a:t>
                      </a:r>
                      <a:endParaRPr lang="en-US" sz="11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0" marR="0" algn="just">
                        <a:spcBef>
                          <a:spcPts val="0"/>
                        </a:spcBef>
                        <a:spcAft>
                          <a:spcPts val="1200"/>
                        </a:spcAft>
                      </a:pPr>
                      <a:r>
                        <a:rPr lang="en-GB" sz="1200">
                          <a:effectLst/>
                        </a:rPr>
                        <a:t>77.57</a:t>
                      </a:r>
                      <a:endParaRPr lang="en-US" sz="11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rowSpan="2">
                  <a:txBody>
                    <a:bodyPr/>
                    <a:lstStyle/>
                    <a:p>
                      <a:pPr marL="0" marR="0" algn="just">
                        <a:spcBef>
                          <a:spcPts val="0"/>
                        </a:spcBef>
                        <a:spcAft>
                          <a:spcPts val="0"/>
                        </a:spcAft>
                      </a:pPr>
                      <a:r>
                        <a:rPr lang="en-GB" sz="1200">
                          <a:effectLst/>
                        </a:rPr>
                        <a:t>Inference Hard- 75%</a:t>
                      </a:r>
                      <a:endParaRPr lang="en-US" sz="1100">
                        <a:effectLst/>
                      </a:endParaRPr>
                    </a:p>
                    <a:p>
                      <a:pPr marL="0" marR="0" algn="just">
                        <a:spcBef>
                          <a:spcPts val="0"/>
                        </a:spcBef>
                        <a:spcAft>
                          <a:spcPts val="0"/>
                        </a:spcAft>
                      </a:pPr>
                      <a:r>
                        <a:rPr lang="en-GB" sz="1200">
                          <a:effectLst/>
                        </a:rPr>
                        <a:t>Inference Soft-</a:t>
                      </a:r>
                      <a:endParaRPr lang="en-US" sz="1100">
                        <a:effectLst/>
                      </a:endParaRPr>
                    </a:p>
                    <a:p>
                      <a:pPr marL="0" marR="0" algn="just">
                        <a:spcBef>
                          <a:spcPts val="0"/>
                        </a:spcBef>
                        <a:spcAft>
                          <a:spcPts val="0"/>
                        </a:spcAft>
                      </a:pPr>
                      <a:r>
                        <a:rPr lang="en-GB" sz="1200">
                          <a:effectLst/>
                        </a:rPr>
                        <a:t>Top-1 – 84%</a:t>
                      </a:r>
                      <a:endParaRPr lang="en-US" sz="1100">
                        <a:effectLst/>
                      </a:endParaRPr>
                    </a:p>
                    <a:p>
                      <a:pPr marL="0" marR="0" algn="just">
                        <a:spcBef>
                          <a:spcPts val="0"/>
                        </a:spcBef>
                        <a:spcAft>
                          <a:spcPts val="0"/>
                        </a:spcAft>
                      </a:pPr>
                      <a:r>
                        <a:rPr lang="en-GB" sz="1200">
                          <a:effectLst/>
                        </a:rPr>
                        <a:t>Top-2 – 95%</a:t>
                      </a:r>
                      <a:endParaRPr lang="en-US" sz="11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2295882879"/>
                  </a:ext>
                </a:extLst>
              </a:tr>
              <a:tr h="761609">
                <a:tc>
                  <a:txBody>
                    <a:bodyPr/>
                    <a:lstStyle/>
                    <a:p>
                      <a:pPr marL="0" marR="0" algn="just">
                        <a:spcBef>
                          <a:spcPts val="0"/>
                        </a:spcBef>
                        <a:spcAft>
                          <a:spcPts val="1200"/>
                        </a:spcAft>
                      </a:pPr>
                      <a:r>
                        <a:rPr lang="en-GB" sz="1200">
                          <a:effectLst/>
                        </a:rPr>
                        <a:t>Testing Accuracy</a:t>
                      </a:r>
                      <a:endParaRPr lang="en-US" sz="11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0" marR="0" algn="just">
                        <a:spcBef>
                          <a:spcPts val="0"/>
                        </a:spcBef>
                        <a:spcAft>
                          <a:spcPts val="1200"/>
                        </a:spcAft>
                      </a:pPr>
                      <a:r>
                        <a:rPr lang="en-GB" sz="1200">
                          <a:effectLst/>
                        </a:rPr>
                        <a:t>58.85</a:t>
                      </a:r>
                      <a:endParaRPr lang="en-US" sz="11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0" marR="0" algn="just">
                        <a:spcBef>
                          <a:spcPts val="0"/>
                        </a:spcBef>
                        <a:spcAft>
                          <a:spcPts val="1200"/>
                        </a:spcAft>
                      </a:pPr>
                      <a:r>
                        <a:rPr lang="en-GB" sz="1200">
                          <a:effectLst/>
                        </a:rPr>
                        <a:t>73.54</a:t>
                      </a:r>
                      <a:endParaRPr lang="en-US" sz="11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0" marR="0" algn="just">
                        <a:spcBef>
                          <a:spcPts val="0"/>
                        </a:spcBef>
                        <a:spcAft>
                          <a:spcPts val="1200"/>
                        </a:spcAft>
                      </a:pPr>
                      <a:r>
                        <a:rPr lang="en-GB" sz="1200" dirty="0">
                          <a:effectLst/>
                        </a:rPr>
                        <a:t>69.23</a:t>
                      </a:r>
                      <a:endParaRPr lang="en-US" sz="11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vMerge="1">
                  <a:txBody>
                    <a:bodyPr/>
                    <a:lstStyle/>
                    <a:p>
                      <a:endParaRPr lang="en-US"/>
                    </a:p>
                  </a:txBody>
                  <a:tcPr/>
                </a:tc>
                <a:extLst>
                  <a:ext uri="{0D108BD9-81ED-4DB2-BD59-A6C34878D82A}">
                    <a16:rowId xmlns:a16="http://schemas.microsoft.com/office/drawing/2014/main" val="2504460013"/>
                  </a:ext>
                </a:extLst>
              </a:tr>
            </a:tbl>
          </a:graphicData>
        </a:graphic>
      </p:graphicFrame>
    </p:spTree>
    <p:extLst>
      <p:ext uri="{BB962C8B-B14F-4D97-AF65-F5344CB8AC3E}">
        <p14:creationId xmlns:p14="http://schemas.microsoft.com/office/powerpoint/2010/main" val="229709019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426427-4EAC-907D-A7A2-FB3B4E8AE111}"/>
              </a:ext>
            </a:extLst>
          </p:cNvPr>
          <p:cNvSpPr>
            <a:spLocks noGrp="1"/>
          </p:cNvSpPr>
          <p:nvPr>
            <p:ph type="title"/>
          </p:nvPr>
        </p:nvSpPr>
        <p:spPr>
          <a:xfrm>
            <a:off x="533400" y="381000"/>
            <a:ext cx="6521067" cy="930633"/>
          </a:xfrm>
        </p:spPr>
        <p:txBody>
          <a:bodyPr/>
          <a:lstStyle/>
          <a:p>
            <a:r>
              <a:rPr lang="en-US" sz="3000" dirty="0">
                <a:latin typeface="Castellar" panose="020A0402060406010301" pitchFamily="18" charset="77"/>
              </a:rPr>
              <a:t>Future Work</a:t>
            </a:r>
          </a:p>
        </p:txBody>
      </p:sp>
      <p:sp>
        <p:nvSpPr>
          <p:cNvPr id="3" name="Text Placeholder 2">
            <a:extLst>
              <a:ext uri="{FF2B5EF4-FFF2-40B4-BE49-F238E27FC236}">
                <a16:creationId xmlns:a16="http://schemas.microsoft.com/office/drawing/2014/main" id="{456F9105-3472-F420-BAF7-3E51A33BD883}"/>
              </a:ext>
            </a:extLst>
          </p:cNvPr>
          <p:cNvSpPr>
            <a:spLocks noGrp="1"/>
          </p:cNvSpPr>
          <p:nvPr>
            <p:ph type="body" idx="1"/>
          </p:nvPr>
        </p:nvSpPr>
        <p:spPr>
          <a:xfrm>
            <a:off x="304800" y="1371600"/>
            <a:ext cx="8382000" cy="5105400"/>
          </a:xfrm>
        </p:spPr>
        <p:txBody>
          <a:bodyPr anchor="ctr"/>
          <a:lstStyle/>
          <a:p>
            <a:pPr algn="just"/>
            <a:r>
              <a:rPr lang="en-US" sz="2000" dirty="0">
                <a:effectLst/>
                <a:latin typeface="Times New Roman" panose="02020603050405020304" pitchFamily="18" charset="0"/>
                <a:cs typeface="Times New Roman" panose="02020603050405020304" pitchFamily="18" charset="0"/>
              </a:rPr>
              <a:t>A shortcoming of content-based approach is that it fails to account for the cultural as well as contextual meaning of the item (in our case song) and only look for similarity between the items. Also, with the content-based approach, there is little room left for surprise as out of the box recommendations are not done with this approach which can help the user to explore his/her taste.</a:t>
            </a:r>
          </a:p>
          <a:p>
            <a:pPr algn="just"/>
            <a:endParaRPr lang="en-US" sz="2000" dirty="0">
              <a:effectLst/>
              <a:latin typeface="Times New Roman" panose="02020603050405020304" pitchFamily="18" charset="0"/>
              <a:cs typeface="Times New Roman" panose="02020603050405020304" pitchFamily="18" charset="0"/>
            </a:endParaRPr>
          </a:p>
          <a:p>
            <a:pPr algn="just"/>
            <a:r>
              <a:rPr lang="en-US" sz="2000" dirty="0">
                <a:effectLst/>
                <a:latin typeface="Times New Roman" panose="02020603050405020304" pitchFamily="18" charset="0"/>
                <a:cs typeface="Times New Roman" panose="02020603050405020304" pitchFamily="18" charset="0"/>
              </a:rPr>
              <a:t>We plan to integrate our content-based approach with the collaborative filtering method so as to overcome the above two shortcomings. This will also provide us with the added benefit of using the information collected from the community.</a:t>
            </a:r>
          </a:p>
          <a:p>
            <a:pPr algn="just"/>
            <a:endParaRPr lang="en-US" sz="2000" dirty="0">
              <a:effectLst/>
              <a:latin typeface="Times New Roman" panose="02020603050405020304" pitchFamily="18" charset="0"/>
              <a:cs typeface="Times New Roman" panose="02020603050405020304" pitchFamily="18" charset="0"/>
            </a:endParaRPr>
          </a:p>
          <a:p>
            <a:pPr algn="just"/>
            <a:r>
              <a:rPr lang="en-US" sz="2000" dirty="0">
                <a:effectLst/>
                <a:latin typeface="Times New Roman" panose="02020603050405020304" pitchFamily="18" charset="0"/>
                <a:cs typeface="Times New Roman" panose="02020603050405020304" pitchFamily="18" charset="0"/>
              </a:rPr>
              <a:t>We also plan to introduce a feedback mechanism which would allow us to draw in feedback from the users and thus improving the current approach even further.</a:t>
            </a:r>
          </a:p>
          <a:p>
            <a:pPr marL="186258" indent="0">
              <a:buNone/>
            </a:pP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5532038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12760613-9053-7A0B-9440-C1F7DA749DBB}"/>
              </a:ext>
            </a:extLst>
          </p:cNvPr>
          <p:cNvSpPr>
            <a:spLocks noGrp="1"/>
          </p:cNvSpPr>
          <p:nvPr>
            <p:ph type="title"/>
          </p:nvPr>
        </p:nvSpPr>
        <p:spPr>
          <a:xfrm>
            <a:off x="457200" y="1173675"/>
            <a:ext cx="5943600" cy="731325"/>
          </a:xfrm>
        </p:spPr>
        <p:txBody>
          <a:bodyPr/>
          <a:lstStyle/>
          <a:p>
            <a:r>
              <a:rPr lang="en-US" sz="3000" spc="-5" dirty="0">
                <a:latin typeface="Castellar" panose="020A0402060406010301" pitchFamily="18" charset="77"/>
              </a:rPr>
              <a:t>Industrial</a:t>
            </a:r>
            <a:r>
              <a:rPr lang="en-US" sz="3000" spc="215" dirty="0">
                <a:latin typeface="Castellar" panose="020A0402060406010301" pitchFamily="18" charset="77"/>
              </a:rPr>
              <a:t> </a:t>
            </a:r>
            <a:r>
              <a:rPr lang="en-US" sz="3000" spc="15" dirty="0">
                <a:latin typeface="Castellar" panose="020A0402060406010301" pitchFamily="18" charset="77"/>
              </a:rPr>
              <a:t>Use:</a:t>
            </a:r>
            <a:endParaRPr lang="en-US" sz="3000" dirty="0">
              <a:latin typeface="Castellar" panose="020A0402060406010301" pitchFamily="18" charset="77"/>
            </a:endParaRPr>
          </a:p>
        </p:txBody>
      </p:sp>
      <p:sp>
        <p:nvSpPr>
          <p:cNvPr id="10" name="Text Placeholder 2">
            <a:extLst>
              <a:ext uri="{FF2B5EF4-FFF2-40B4-BE49-F238E27FC236}">
                <a16:creationId xmlns:a16="http://schemas.microsoft.com/office/drawing/2014/main" id="{4CF46D2D-8998-F6E5-B74E-BBCC3AC51C7B}"/>
              </a:ext>
            </a:extLst>
          </p:cNvPr>
          <p:cNvSpPr>
            <a:spLocks noGrp="1"/>
          </p:cNvSpPr>
          <p:nvPr>
            <p:ph type="body" idx="1"/>
          </p:nvPr>
        </p:nvSpPr>
        <p:spPr>
          <a:xfrm>
            <a:off x="457200" y="2210923"/>
            <a:ext cx="10972800" cy="4342277"/>
          </a:xfrm>
        </p:spPr>
        <p:txBody>
          <a:bodyPr/>
          <a:lstStyle/>
          <a:p>
            <a:pPr marL="12700" marR="8890" algn="just">
              <a:spcBef>
                <a:spcPts val="125"/>
              </a:spcBef>
            </a:pPr>
            <a:r>
              <a:rPr lang="en-US" sz="2000" spc="11" dirty="0">
                <a:solidFill>
                  <a:srgbClr val="FFFFFF"/>
                </a:solidFill>
                <a:latin typeface="Times New Roman" panose="02020603050405020304" pitchFamily="18" charset="0"/>
                <a:cs typeface="Times New Roman" panose="02020603050405020304" pitchFamily="18" charset="0"/>
              </a:rPr>
              <a:t>Several</a:t>
            </a:r>
            <a:r>
              <a:rPr lang="en-US" sz="2000" spc="-115" dirty="0">
                <a:solidFill>
                  <a:srgbClr val="FFFFFF"/>
                </a:solidFill>
                <a:latin typeface="Times New Roman" panose="02020603050405020304" pitchFamily="18" charset="0"/>
                <a:cs typeface="Times New Roman" panose="02020603050405020304" pitchFamily="18" charset="0"/>
              </a:rPr>
              <a:t> </a:t>
            </a:r>
            <a:r>
              <a:rPr lang="en-US" sz="2000" spc="5" dirty="0">
                <a:solidFill>
                  <a:srgbClr val="FFFFFF"/>
                </a:solidFill>
                <a:latin typeface="Times New Roman" panose="02020603050405020304" pitchFamily="18" charset="0"/>
                <a:cs typeface="Times New Roman" panose="02020603050405020304" pitchFamily="18" charset="0"/>
              </a:rPr>
              <a:t>companies</a:t>
            </a:r>
            <a:r>
              <a:rPr lang="en-US" sz="2000" spc="-131" dirty="0">
                <a:solidFill>
                  <a:srgbClr val="FFFFFF"/>
                </a:solidFill>
                <a:latin typeface="Times New Roman" panose="02020603050405020304" pitchFamily="18" charset="0"/>
                <a:cs typeface="Times New Roman" panose="02020603050405020304" pitchFamily="18" charset="0"/>
              </a:rPr>
              <a:t> </a:t>
            </a:r>
            <a:r>
              <a:rPr lang="en-US" sz="2000" spc="11" dirty="0">
                <a:solidFill>
                  <a:srgbClr val="FFFFFF"/>
                </a:solidFill>
                <a:latin typeface="Times New Roman" panose="02020603050405020304" pitchFamily="18" charset="0"/>
                <a:cs typeface="Times New Roman" panose="02020603050405020304" pitchFamily="18" charset="0"/>
              </a:rPr>
              <a:t>uses</a:t>
            </a:r>
            <a:r>
              <a:rPr lang="en-US" sz="2000" spc="-45" dirty="0">
                <a:solidFill>
                  <a:srgbClr val="FFFFFF"/>
                </a:solidFill>
                <a:latin typeface="Times New Roman" panose="02020603050405020304" pitchFamily="18" charset="0"/>
                <a:cs typeface="Times New Roman" panose="02020603050405020304" pitchFamily="18" charset="0"/>
              </a:rPr>
              <a:t> </a:t>
            </a:r>
            <a:r>
              <a:rPr lang="en-US" sz="2000" spc="11" dirty="0">
                <a:solidFill>
                  <a:srgbClr val="FFFFFF"/>
                </a:solidFill>
                <a:latin typeface="Times New Roman" panose="02020603050405020304" pitchFamily="18" charset="0"/>
                <a:cs typeface="Times New Roman" panose="02020603050405020304" pitchFamily="18" charset="0"/>
              </a:rPr>
              <a:t>music</a:t>
            </a:r>
            <a:r>
              <a:rPr lang="en-US" sz="2000" spc="-5" dirty="0">
                <a:solidFill>
                  <a:srgbClr val="FFFFFF"/>
                </a:solidFill>
                <a:latin typeface="Times New Roman" panose="02020603050405020304" pitchFamily="18" charset="0"/>
                <a:cs typeface="Times New Roman" panose="02020603050405020304" pitchFamily="18" charset="0"/>
              </a:rPr>
              <a:t> </a:t>
            </a:r>
            <a:r>
              <a:rPr lang="en-US" sz="2000" spc="5" dirty="0">
                <a:solidFill>
                  <a:srgbClr val="FFFFFF"/>
                </a:solidFill>
                <a:latin typeface="Times New Roman" panose="02020603050405020304" pitchFamily="18" charset="0"/>
                <a:cs typeface="Times New Roman" panose="02020603050405020304" pitchFamily="18" charset="0"/>
              </a:rPr>
              <a:t>classification</a:t>
            </a:r>
            <a:r>
              <a:rPr lang="en-US" sz="2000" spc="-180" dirty="0">
                <a:solidFill>
                  <a:srgbClr val="FFFFFF"/>
                </a:solidFill>
                <a:latin typeface="Times New Roman" panose="02020603050405020304" pitchFamily="18" charset="0"/>
                <a:cs typeface="Times New Roman" panose="02020603050405020304" pitchFamily="18" charset="0"/>
              </a:rPr>
              <a:t> </a:t>
            </a:r>
            <a:r>
              <a:rPr lang="en-US" sz="2000" spc="-5" dirty="0">
                <a:solidFill>
                  <a:srgbClr val="FFFFFF"/>
                </a:solidFill>
                <a:latin typeface="Times New Roman" panose="02020603050405020304" pitchFamily="18" charset="0"/>
                <a:cs typeface="Times New Roman" panose="02020603050405020304" pitchFamily="18" charset="0"/>
              </a:rPr>
              <a:t>to</a:t>
            </a:r>
            <a:r>
              <a:rPr lang="en-US" sz="2000" spc="-31" dirty="0">
                <a:solidFill>
                  <a:srgbClr val="FFFFFF"/>
                </a:solidFill>
                <a:latin typeface="Times New Roman" panose="02020603050405020304" pitchFamily="18" charset="0"/>
                <a:cs typeface="Times New Roman" panose="02020603050405020304" pitchFamily="18" charset="0"/>
              </a:rPr>
              <a:t> </a:t>
            </a:r>
            <a:r>
              <a:rPr lang="en-US" sz="2000" spc="15" dirty="0">
                <a:solidFill>
                  <a:srgbClr val="FFFFFF"/>
                </a:solidFill>
                <a:latin typeface="Times New Roman" panose="02020603050405020304" pitchFamily="18" charset="0"/>
                <a:cs typeface="Times New Roman" panose="02020603050405020304" pitchFamily="18" charset="0"/>
              </a:rPr>
              <a:t>segment</a:t>
            </a:r>
            <a:r>
              <a:rPr lang="en-US" sz="2000" spc="-169" dirty="0">
                <a:solidFill>
                  <a:srgbClr val="FFFFFF"/>
                </a:solidFill>
                <a:latin typeface="Times New Roman" panose="02020603050405020304" pitchFamily="18" charset="0"/>
                <a:cs typeface="Times New Roman" panose="02020603050405020304" pitchFamily="18" charset="0"/>
              </a:rPr>
              <a:t> </a:t>
            </a:r>
            <a:r>
              <a:rPr lang="en-US" sz="2000" spc="-15" dirty="0">
                <a:solidFill>
                  <a:srgbClr val="FFFFFF"/>
                </a:solidFill>
                <a:latin typeface="Times New Roman" panose="02020603050405020304" pitchFamily="18" charset="0"/>
                <a:cs typeface="Times New Roman" panose="02020603050405020304" pitchFamily="18" charset="0"/>
              </a:rPr>
              <a:t>the</a:t>
            </a:r>
            <a:r>
              <a:rPr lang="en-US" sz="2000" spc="55" dirty="0">
                <a:solidFill>
                  <a:srgbClr val="FFFFFF"/>
                </a:solidFill>
                <a:latin typeface="Times New Roman" panose="02020603050405020304" pitchFamily="18" charset="0"/>
                <a:cs typeface="Times New Roman" panose="02020603050405020304" pitchFamily="18" charset="0"/>
              </a:rPr>
              <a:t> </a:t>
            </a:r>
            <a:r>
              <a:rPr lang="en-US" sz="2000" spc="-11" dirty="0">
                <a:solidFill>
                  <a:srgbClr val="FFFFFF"/>
                </a:solidFill>
                <a:latin typeface="Times New Roman" panose="02020603050405020304" pitchFamily="18" charset="0"/>
                <a:cs typeface="Times New Roman" panose="02020603050405020304" pitchFamily="18" charset="0"/>
              </a:rPr>
              <a:t>database</a:t>
            </a:r>
            <a:r>
              <a:rPr lang="en-US" sz="2000" spc="51" dirty="0">
                <a:solidFill>
                  <a:srgbClr val="FFFFFF"/>
                </a:solidFill>
                <a:latin typeface="Times New Roman" panose="02020603050405020304" pitchFamily="18" charset="0"/>
                <a:cs typeface="Times New Roman" panose="02020603050405020304" pitchFamily="18" charset="0"/>
              </a:rPr>
              <a:t> </a:t>
            </a:r>
            <a:r>
              <a:rPr lang="en-US" sz="2000" spc="5" dirty="0">
                <a:solidFill>
                  <a:srgbClr val="FFFFFF"/>
                </a:solidFill>
                <a:latin typeface="Times New Roman" panose="02020603050405020304" pitchFamily="18" charset="0"/>
                <a:cs typeface="Times New Roman" panose="02020603050405020304" pitchFamily="18" charset="0"/>
              </a:rPr>
              <a:t>(of</a:t>
            </a:r>
            <a:r>
              <a:rPr lang="en-US" sz="2000" spc="-31" dirty="0">
                <a:solidFill>
                  <a:srgbClr val="FFFFFF"/>
                </a:solidFill>
                <a:latin typeface="Times New Roman" panose="02020603050405020304" pitchFamily="18" charset="0"/>
                <a:cs typeface="Times New Roman" panose="02020603050405020304" pitchFamily="18" charset="0"/>
              </a:rPr>
              <a:t> </a:t>
            </a:r>
            <a:r>
              <a:rPr lang="en-US" sz="2000" spc="15" dirty="0">
                <a:solidFill>
                  <a:srgbClr val="FFFFFF"/>
                </a:solidFill>
                <a:latin typeface="Times New Roman" panose="02020603050405020304" pitchFamily="18" charset="0"/>
                <a:cs typeface="Times New Roman" panose="02020603050405020304" pitchFamily="18" charset="0"/>
              </a:rPr>
              <a:t>songs)</a:t>
            </a:r>
            <a:r>
              <a:rPr lang="en-US" sz="2000" spc="-95" dirty="0">
                <a:solidFill>
                  <a:srgbClr val="FFFFFF"/>
                </a:solidFill>
                <a:latin typeface="Times New Roman" panose="02020603050405020304" pitchFamily="18" charset="0"/>
                <a:cs typeface="Times New Roman" panose="02020603050405020304" pitchFamily="18" charset="0"/>
              </a:rPr>
              <a:t> </a:t>
            </a:r>
            <a:r>
              <a:rPr lang="en-US" sz="2000" dirty="0">
                <a:solidFill>
                  <a:srgbClr val="FFFFFF"/>
                </a:solidFill>
                <a:latin typeface="Times New Roman" panose="02020603050405020304" pitchFamily="18" charset="0"/>
                <a:cs typeface="Times New Roman" panose="02020603050405020304" pitchFamily="18" charset="0"/>
              </a:rPr>
              <a:t>according</a:t>
            </a:r>
            <a:r>
              <a:rPr lang="en-US" sz="2000" spc="-51" dirty="0">
                <a:solidFill>
                  <a:srgbClr val="FFFFFF"/>
                </a:solidFill>
                <a:latin typeface="Times New Roman" panose="02020603050405020304" pitchFamily="18" charset="0"/>
                <a:cs typeface="Times New Roman" panose="02020603050405020304" pitchFamily="18" charset="0"/>
              </a:rPr>
              <a:t> </a:t>
            </a:r>
            <a:r>
              <a:rPr lang="en-US" sz="2000" spc="-5" dirty="0">
                <a:solidFill>
                  <a:srgbClr val="FFFFFF"/>
                </a:solidFill>
                <a:latin typeface="Times New Roman" panose="02020603050405020304" pitchFamily="18" charset="0"/>
                <a:cs typeface="Times New Roman" panose="02020603050405020304" pitchFamily="18" charset="0"/>
              </a:rPr>
              <a:t>to</a:t>
            </a:r>
            <a:r>
              <a:rPr lang="en-US" sz="2000" spc="-25" dirty="0">
                <a:solidFill>
                  <a:srgbClr val="FFFFFF"/>
                </a:solidFill>
                <a:latin typeface="Times New Roman" panose="02020603050405020304" pitchFamily="18" charset="0"/>
                <a:cs typeface="Times New Roman" panose="02020603050405020304" pitchFamily="18" charset="0"/>
              </a:rPr>
              <a:t> </a:t>
            </a:r>
            <a:r>
              <a:rPr lang="en-US" sz="2000" spc="15" dirty="0">
                <a:solidFill>
                  <a:srgbClr val="FFFFFF"/>
                </a:solidFill>
                <a:latin typeface="Times New Roman" panose="02020603050405020304" pitchFamily="18" charset="0"/>
                <a:cs typeface="Times New Roman" panose="02020603050405020304" pitchFamily="18" charset="0"/>
              </a:rPr>
              <a:t>genre</a:t>
            </a:r>
            <a:r>
              <a:rPr lang="en-US" sz="2000" spc="-115" dirty="0">
                <a:solidFill>
                  <a:srgbClr val="FFFFFF"/>
                </a:solidFill>
                <a:latin typeface="Times New Roman" panose="02020603050405020304" pitchFamily="18" charset="0"/>
                <a:cs typeface="Times New Roman" panose="02020603050405020304" pitchFamily="18" charset="0"/>
              </a:rPr>
              <a:t> </a:t>
            </a:r>
            <a:r>
              <a:rPr lang="en-US" sz="2000" spc="-11" dirty="0">
                <a:solidFill>
                  <a:srgbClr val="FFFFFF"/>
                </a:solidFill>
                <a:latin typeface="Times New Roman" panose="02020603050405020304" pitchFamily="18" charset="0"/>
                <a:cs typeface="Times New Roman" panose="02020603050405020304" pitchFamily="18" charset="0"/>
              </a:rPr>
              <a:t>and  either,</a:t>
            </a:r>
            <a:r>
              <a:rPr lang="en-US" sz="2000" spc="-145" dirty="0">
                <a:solidFill>
                  <a:srgbClr val="FFFFFF"/>
                </a:solidFill>
                <a:latin typeface="Times New Roman" panose="02020603050405020304" pitchFamily="18" charset="0"/>
                <a:cs typeface="Times New Roman" panose="02020603050405020304" pitchFamily="18" charset="0"/>
              </a:rPr>
              <a:t> </a:t>
            </a:r>
            <a:r>
              <a:rPr lang="en-US" sz="2000" spc="20" dirty="0">
                <a:solidFill>
                  <a:srgbClr val="FFFFFF"/>
                </a:solidFill>
                <a:latin typeface="Times New Roman" panose="02020603050405020304" pitchFamily="18" charset="0"/>
                <a:cs typeface="Times New Roman" panose="02020603050405020304" pitchFamily="18" charset="0"/>
              </a:rPr>
              <a:t>recommend</a:t>
            </a:r>
            <a:r>
              <a:rPr lang="en-US" sz="2000" spc="-191" dirty="0">
                <a:solidFill>
                  <a:srgbClr val="FFFFFF"/>
                </a:solidFill>
                <a:latin typeface="Times New Roman" panose="02020603050405020304" pitchFamily="18" charset="0"/>
                <a:cs typeface="Times New Roman" panose="02020603050405020304" pitchFamily="18" charset="0"/>
              </a:rPr>
              <a:t> </a:t>
            </a:r>
            <a:r>
              <a:rPr lang="en-US" sz="2000" spc="15" dirty="0">
                <a:solidFill>
                  <a:srgbClr val="FFFFFF"/>
                </a:solidFill>
                <a:latin typeface="Times New Roman" panose="02020603050405020304" pitchFamily="18" charset="0"/>
                <a:cs typeface="Times New Roman" panose="02020603050405020304" pitchFamily="18" charset="0"/>
              </a:rPr>
              <a:t>songs</a:t>
            </a:r>
            <a:r>
              <a:rPr lang="en-US" sz="2000" spc="-51" dirty="0">
                <a:solidFill>
                  <a:srgbClr val="FFFFFF"/>
                </a:solidFill>
                <a:latin typeface="Times New Roman" panose="02020603050405020304" pitchFamily="18" charset="0"/>
                <a:cs typeface="Times New Roman" panose="02020603050405020304" pitchFamily="18" charset="0"/>
              </a:rPr>
              <a:t> </a:t>
            </a:r>
            <a:r>
              <a:rPr lang="en-US" sz="2000" spc="5" dirty="0">
                <a:solidFill>
                  <a:srgbClr val="FFFFFF"/>
                </a:solidFill>
                <a:latin typeface="Times New Roman" panose="02020603050405020304" pitchFamily="18" charset="0"/>
                <a:cs typeface="Times New Roman" panose="02020603050405020304" pitchFamily="18" charset="0"/>
              </a:rPr>
              <a:t>accordingly</a:t>
            </a:r>
            <a:r>
              <a:rPr lang="en-US" sz="2000" spc="-135" dirty="0">
                <a:solidFill>
                  <a:srgbClr val="FFFFFF"/>
                </a:solidFill>
                <a:latin typeface="Times New Roman" panose="02020603050405020304" pitchFamily="18" charset="0"/>
                <a:cs typeface="Times New Roman" panose="02020603050405020304" pitchFamily="18" charset="0"/>
              </a:rPr>
              <a:t> </a:t>
            </a:r>
            <a:r>
              <a:rPr lang="en-US" sz="2000" spc="-5" dirty="0">
                <a:solidFill>
                  <a:srgbClr val="FFFFFF"/>
                </a:solidFill>
                <a:latin typeface="Times New Roman" panose="02020603050405020304" pitchFamily="18" charset="0"/>
                <a:cs typeface="Times New Roman" panose="02020603050405020304" pitchFamily="18" charset="0"/>
              </a:rPr>
              <a:t>to</a:t>
            </a:r>
            <a:r>
              <a:rPr lang="en-US" sz="2000" spc="-35" dirty="0">
                <a:solidFill>
                  <a:srgbClr val="FFFFFF"/>
                </a:solidFill>
                <a:latin typeface="Times New Roman" panose="02020603050405020304" pitchFamily="18" charset="0"/>
                <a:cs typeface="Times New Roman" panose="02020603050405020304" pitchFamily="18" charset="0"/>
              </a:rPr>
              <a:t> </a:t>
            </a:r>
            <a:r>
              <a:rPr lang="en-US" sz="2000" spc="5" dirty="0">
                <a:solidFill>
                  <a:srgbClr val="FFFFFF"/>
                </a:solidFill>
                <a:latin typeface="Times New Roman" panose="02020603050405020304" pitchFamily="18" charset="0"/>
                <a:cs typeface="Times New Roman" panose="02020603050405020304" pitchFamily="18" charset="0"/>
              </a:rPr>
              <a:t>their</a:t>
            </a:r>
            <a:r>
              <a:rPr lang="en-US" sz="2000" spc="-40" dirty="0">
                <a:solidFill>
                  <a:srgbClr val="FFFFFF"/>
                </a:solidFill>
                <a:latin typeface="Times New Roman" panose="02020603050405020304" pitchFamily="18" charset="0"/>
                <a:cs typeface="Times New Roman" panose="02020603050405020304" pitchFamily="18" charset="0"/>
              </a:rPr>
              <a:t> </a:t>
            </a:r>
            <a:r>
              <a:rPr lang="en-US" sz="2000" spc="15" dirty="0">
                <a:solidFill>
                  <a:srgbClr val="FFFFFF"/>
                </a:solidFill>
                <a:latin typeface="Times New Roman" panose="02020603050405020304" pitchFamily="18" charset="0"/>
                <a:cs typeface="Times New Roman" panose="02020603050405020304" pitchFamily="18" charset="0"/>
              </a:rPr>
              <a:t>users</a:t>
            </a:r>
            <a:r>
              <a:rPr lang="en-US" sz="2000" spc="-135" dirty="0">
                <a:solidFill>
                  <a:srgbClr val="FFFFFF"/>
                </a:solidFill>
                <a:latin typeface="Times New Roman" panose="02020603050405020304" pitchFamily="18" charset="0"/>
                <a:cs typeface="Times New Roman" panose="02020603050405020304" pitchFamily="18" charset="0"/>
              </a:rPr>
              <a:t> </a:t>
            </a:r>
            <a:r>
              <a:rPr lang="en-US" sz="2000" spc="-5" dirty="0">
                <a:solidFill>
                  <a:srgbClr val="FFFFFF"/>
                </a:solidFill>
                <a:latin typeface="Times New Roman" panose="02020603050405020304" pitchFamily="18" charset="0"/>
                <a:cs typeface="Times New Roman" panose="02020603050405020304" pitchFamily="18" charset="0"/>
              </a:rPr>
              <a:t>(like</a:t>
            </a:r>
            <a:r>
              <a:rPr lang="en-US" sz="2000" spc="-45" dirty="0">
                <a:solidFill>
                  <a:srgbClr val="FFFFFF"/>
                </a:solidFill>
                <a:latin typeface="Times New Roman" panose="02020603050405020304" pitchFamily="18" charset="0"/>
                <a:cs typeface="Times New Roman" panose="02020603050405020304" pitchFamily="18" charset="0"/>
              </a:rPr>
              <a:t> </a:t>
            </a:r>
            <a:r>
              <a:rPr lang="en-US" sz="2000" dirty="0">
                <a:solidFill>
                  <a:srgbClr val="FFFFFF"/>
                </a:solidFill>
                <a:latin typeface="Times New Roman" panose="02020603050405020304" pitchFamily="18" charset="0"/>
                <a:cs typeface="Times New Roman" panose="02020603050405020304" pitchFamily="18" charset="0"/>
              </a:rPr>
              <a:t>done</a:t>
            </a:r>
            <a:r>
              <a:rPr lang="en-US" sz="2000" spc="45" dirty="0">
                <a:solidFill>
                  <a:srgbClr val="FFFFFF"/>
                </a:solidFill>
                <a:latin typeface="Times New Roman" panose="02020603050405020304" pitchFamily="18" charset="0"/>
                <a:cs typeface="Times New Roman" panose="02020603050405020304" pitchFamily="18" charset="0"/>
              </a:rPr>
              <a:t> </a:t>
            </a:r>
            <a:r>
              <a:rPr lang="en-US" sz="2000" spc="-11" dirty="0">
                <a:solidFill>
                  <a:srgbClr val="FFFFFF"/>
                </a:solidFill>
                <a:latin typeface="Times New Roman" panose="02020603050405020304" pitchFamily="18" charset="0"/>
                <a:cs typeface="Times New Roman" panose="02020603050405020304" pitchFamily="18" charset="0"/>
              </a:rPr>
              <a:t>by</a:t>
            </a:r>
            <a:r>
              <a:rPr lang="en-US" sz="2000" spc="-60" dirty="0">
                <a:solidFill>
                  <a:srgbClr val="FFFFFF"/>
                </a:solidFill>
                <a:latin typeface="Times New Roman" panose="02020603050405020304" pitchFamily="18" charset="0"/>
                <a:cs typeface="Times New Roman" panose="02020603050405020304" pitchFamily="18" charset="0"/>
              </a:rPr>
              <a:t> </a:t>
            </a:r>
            <a:r>
              <a:rPr lang="en-US" sz="2000" spc="-5" dirty="0">
                <a:solidFill>
                  <a:srgbClr val="FFFFFF"/>
                </a:solidFill>
                <a:latin typeface="Times New Roman" panose="02020603050405020304" pitchFamily="18" charset="0"/>
                <a:cs typeface="Times New Roman" panose="02020603050405020304" pitchFamily="18" charset="0"/>
              </a:rPr>
              <a:t>Spotify,</a:t>
            </a:r>
            <a:r>
              <a:rPr lang="en-US" sz="2000" spc="-71" dirty="0">
                <a:solidFill>
                  <a:srgbClr val="FFFFFF"/>
                </a:solidFill>
                <a:latin typeface="Times New Roman" panose="02020603050405020304" pitchFamily="18" charset="0"/>
                <a:cs typeface="Times New Roman" panose="02020603050405020304" pitchFamily="18" charset="0"/>
              </a:rPr>
              <a:t> </a:t>
            </a:r>
            <a:r>
              <a:rPr lang="en-US" sz="2000" spc="-35" dirty="0">
                <a:solidFill>
                  <a:srgbClr val="FFFFFF"/>
                </a:solidFill>
                <a:latin typeface="Times New Roman" panose="02020603050405020304" pitchFamily="18" charset="0"/>
                <a:cs typeface="Times New Roman" panose="02020603050405020304" pitchFamily="18" charset="0"/>
              </a:rPr>
              <a:t>YouTube</a:t>
            </a:r>
            <a:r>
              <a:rPr lang="en-US" sz="2000" spc="-45" dirty="0">
                <a:solidFill>
                  <a:srgbClr val="FFFFFF"/>
                </a:solidFill>
                <a:latin typeface="Times New Roman" panose="02020603050405020304" pitchFamily="18" charset="0"/>
                <a:cs typeface="Times New Roman" panose="02020603050405020304" pitchFamily="18" charset="0"/>
              </a:rPr>
              <a:t> </a:t>
            </a:r>
            <a:r>
              <a:rPr lang="en-US" sz="2000" spc="15" dirty="0">
                <a:solidFill>
                  <a:srgbClr val="FFFFFF"/>
                </a:solidFill>
                <a:latin typeface="Times New Roman" panose="02020603050405020304" pitchFamily="18" charset="0"/>
                <a:cs typeface="Times New Roman" panose="02020603050405020304" pitchFamily="18" charset="0"/>
              </a:rPr>
              <a:t>Music</a:t>
            </a:r>
            <a:r>
              <a:rPr lang="en-US" sz="2000" spc="-91" dirty="0">
                <a:solidFill>
                  <a:srgbClr val="FFFFFF"/>
                </a:solidFill>
                <a:latin typeface="Times New Roman" panose="02020603050405020304" pitchFamily="18" charset="0"/>
                <a:cs typeface="Times New Roman" panose="02020603050405020304" pitchFamily="18" charset="0"/>
              </a:rPr>
              <a:t> </a:t>
            </a:r>
            <a:r>
              <a:rPr lang="en-US" sz="2000" dirty="0">
                <a:solidFill>
                  <a:srgbClr val="FFFFFF"/>
                </a:solidFill>
                <a:latin typeface="Times New Roman" panose="02020603050405020304" pitchFamily="18" charset="0"/>
                <a:cs typeface="Times New Roman" panose="02020603050405020304" pitchFamily="18" charset="0"/>
              </a:rPr>
              <a:t>etc.)</a:t>
            </a:r>
            <a:r>
              <a:rPr lang="en-US" sz="2000" spc="-20" dirty="0">
                <a:solidFill>
                  <a:srgbClr val="FFFFFF"/>
                </a:solidFill>
                <a:latin typeface="Times New Roman" panose="02020603050405020304" pitchFamily="18" charset="0"/>
                <a:cs typeface="Times New Roman" panose="02020603050405020304" pitchFamily="18" charset="0"/>
              </a:rPr>
              <a:t> </a:t>
            </a:r>
            <a:r>
              <a:rPr lang="en-US" sz="2000" spc="5" dirty="0">
                <a:solidFill>
                  <a:srgbClr val="FFFFFF"/>
                </a:solidFill>
                <a:latin typeface="Times New Roman" panose="02020603050405020304" pitchFamily="18" charset="0"/>
                <a:cs typeface="Times New Roman" panose="02020603050405020304" pitchFamily="18" charset="0"/>
              </a:rPr>
              <a:t>,</a:t>
            </a:r>
            <a:r>
              <a:rPr lang="en-US" sz="2000" spc="11" dirty="0">
                <a:solidFill>
                  <a:srgbClr val="FFFFFF"/>
                </a:solidFill>
                <a:latin typeface="Times New Roman" panose="02020603050405020304" pitchFamily="18" charset="0"/>
                <a:cs typeface="Times New Roman" panose="02020603050405020304" pitchFamily="18" charset="0"/>
              </a:rPr>
              <a:t> </a:t>
            </a:r>
            <a:r>
              <a:rPr lang="en-US" sz="2000" spc="25" dirty="0">
                <a:solidFill>
                  <a:srgbClr val="FFFFFF"/>
                </a:solidFill>
                <a:latin typeface="Times New Roman" panose="02020603050405020304" pitchFamily="18" charset="0"/>
                <a:cs typeface="Times New Roman" panose="02020603050405020304" pitchFamily="18" charset="0"/>
              </a:rPr>
              <a:t>or</a:t>
            </a:r>
            <a:r>
              <a:rPr lang="en-US" sz="2000" spc="-45" dirty="0">
                <a:solidFill>
                  <a:srgbClr val="FFFFFF"/>
                </a:solidFill>
                <a:latin typeface="Times New Roman" panose="02020603050405020304" pitchFamily="18" charset="0"/>
                <a:cs typeface="Times New Roman" panose="02020603050405020304" pitchFamily="18" charset="0"/>
              </a:rPr>
              <a:t> </a:t>
            </a:r>
            <a:r>
              <a:rPr lang="en-US" sz="2000" spc="31" dirty="0">
                <a:solidFill>
                  <a:srgbClr val="FFFFFF"/>
                </a:solidFill>
                <a:latin typeface="Times New Roman" panose="02020603050405020304" pitchFamily="18" charset="0"/>
                <a:cs typeface="Times New Roman" panose="02020603050405020304" pitchFamily="18" charset="0"/>
              </a:rPr>
              <a:t>even  </a:t>
            </a:r>
            <a:r>
              <a:rPr lang="en-US" sz="2000" spc="-5" dirty="0">
                <a:solidFill>
                  <a:srgbClr val="FFFFFF"/>
                </a:solidFill>
                <a:latin typeface="Times New Roman" panose="02020603050405020304" pitchFamily="18" charset="0"/>
                <a:cs typeface="Times New Roman" panose="02020603050405020304" pitchFamily="18" charset="0"/>
              </a:rPr>
              <a:t>as </a:t>
            </a:r>
            <a:r>
              <a:rPr lang="en-US" sz="2000" spc="11" dirty="0">
                <a:solidFill>
                  <a:srgbClr val="FFFFFF"/>
                </a:solidFill>
                <a:latin typeface="Times New Roman" panose="02020603050405020304" pitchFamily="18" charset="0"/>
                <a:cs typeface="Times New Roman" panose="02020603050405020304" pitchFamily="18" charset="0"/>
              </a:rPr>
              <a:t>a </a:t>
            </a:r>
            <a:r>
              <a:rPr lang="en-US" sz="2000" dirty="0">
                <a:solidFill>
                  <a:srgbClr val="FFFFFF"/>
                </a:solidFill>
                <a:latin typeface="Times New Roman" panose="02020603050405020304" pitchFamily="18" charset="0"/>
                <a:cs typeface="Times New Roman" panose="02020603050405020304" pitchFamily="18" charset="0"/>
              </a:rPr>
              <a:t>product </a:t>
            </a:r>
            <a:r>
              <a:rPr lang="en-US" sz="2000" spc="-5" dirty="0">
                <a:solidFill>
                  <a:srgbClr val="FFFFFF"/>
                </a:solidFill>
                <a:latin typeface="Times New Roman" panose="02020603050405020304" pitchFamily="18" charset="0"/>
                <a:cs typeface="Times New Roman" panose="02020603050405020304" pitchFamily="18" charset="0"/>
              </a:rPr>
              <a:t>(like</a:t>
            </a:r>
            <a:r>
              <a:rPr lang="en-US" sz="2000" spc="-85" dirty="0">
                <a:solidFill>
                  <a:srgbClr val="FFFFFF"/>
                </a:solidFill>
                <a:latin typeface="Times New Roman" panose="02020603050405020304" pitchFamily="18" charset="0"/>
                <a:cs typeface="Times New Roman" panose="02020603050405020304" pitchFamily="18" charset="0"/>
              </a:rPr>
              <a:t> </a:t>
            </a:r>
            <a:r>
              <a:rPr lang="en-US" sz="2000" dirty="0">
                <a:solidFill>
                  <a:srgbClr val="FFFFFF"/>
                </a:solidFill>
                <a:latin typeface="Times New Roman" panose="02020603050405020304" pitchFamily="18" charset="0"/>
                <a:cs typeface="Times New Roman" panose="02020603050405020304" pitchFamily="18" charset="0"/>
              </a:rPr>
              <a:t>Shazam).</a:t>
            </a:r>
            <a:endParaRPr lang="en-US" sz="2000" dirty="0">
              <a:latin typeface="Times New Roman" panose="02020603050405020304" pitchFamily="18" charset="0"/>
              <a:cs typeface="Times New Roman" panose="02020603050405020304" pitchFamily="18" charset="0"/>
            </a:endParaRPr>
          </a:p>
          <a:p>
            <a:pPr algn="just">
              <a:spcBef>
                <a:spcPts val="35"/>
              </a:spcBef>
            </a:pPr>
            <a:endParaRPr lang="en-US" sz="2000" dirty="0">
              <a:latin typeface="Times New Roman" panose="02020603050405020304" pitchFamily="18" charset="0"/>
              <a:cs typeface="Times New Roman" panose="02020603050405020304" pitchFamily="18" charset="0"/>
            </a:endParaRPr>
          </a:p>
          <a:p>
            <a:pPr marL="12700" marR="5080" algn="just"/>
            <a:r>
              <a:rPr lang="en-US" sz="2000" spc="-5" dirty="0">
                <a:solidFill>
                  <a:srgbClr val="FFFFFF"/>
                </a:solidFill>
                <a:latin typeface="Times New Roman" panose="02020603050405020304" pitchFamily="18" charset="0"/>
                <a:cs typeface="Times New Roman" panose="02020603050405020304" pitchFamily="18" charset="0"/>
              </a:rPr>
              <a:t>As </a:t>
            </a:r>
            <a:r>
              <a:rPr lang="en-US" sz="2000" spc="5" dirty="0">
                <a:solidFill>
                  <a:srgbClr val="FFFFFF"/>
                </a:solidFill>
                <a:latin typeface="Times New Roman" panose="02020603050405020304" pitchFamily="18" charset="0"/>
                <a:cs typeface="Times New Roman" panose="02020603050405020304" pitchFamily="18" charset="0"/>
              </a:rPr>
              <a:t>there </a:t>
            </a:r>
            <a:r>
              <a:rPr lang="en-US" sz="2000" spc="11" dirty="0">
                <a:solidFill>
                  <a:srgbClr val="FFFFFF"/>
                </a:solidFill>
                <a:latin typeface="Times New Roman" panose="02020603050405020304" pitchFamily="18" charset="0"/>
                <a:cs typeface="Times New Roman" panose="02020603050405020304" pitchFamily="18" charset="0"/>
              </a:rPr>
              <a:t>are numerous </a:t>
            </a:r>
            <a:r>
              <a:rPr lang="en-US" sz="2000" spc="-5" dirty="0">
                <a:solidFill>
                  <a:srgbClr val="FFFFFF"/>
                </a:solidFill>
                <a:latin typeface="Times New Roman" panose="02020603050405020304" pitchFamily="18" charset="0"/>
                <a:cs typeface="Times New Roman" panose="02020603050405020304" pitchFamily="18" charset="0"/>
              </a:rPr>
              <a:t>machine </a:t>
            </a:r>
            <a:r>
              <a:rPr lang="en-US" sz="2000" spc="11" dirty="0">
                <a:solidFill>
                  <a:srgbClr val="FFFFFF"/>
                </a:solidFill>
                <a:latin typeface="Times New Roman" panose="02020603050405020304" pitchFamily="18" charset="0"/>
                <a:cs typeface="Times New Roman" panose="02020603050405020304" pitchFamily="18" charset="0"/>
              </a:rPr>
              <a:t>learning </a:t>
            </a:r>
            <a:r>
              <a:rPr lang="en-US" sz="2000" spc="-5" dirty="0">
                <a:solidFill>
                  <a:srgbClr val="FFFFFF"/>
                </a:solidFill>
                <a:latin typeface="Times New Roman" panose="02020603050405020304" pitchFamily="18" charset="0"/>
                <a:cs typeface="Times New Roman" panose="02020603050405020304" pitchFamily="18" charset="0"/>
              </a:rPr>
              <a:t>techniques </a:t>
            </a:r>
            <a:r>
              <a:rPr lang="en-US" sz="2000" spc="-15" dirty="0">
                <a:solidFill>
                  <a:srgbClr val="FFFFFF"/>
                </a:solidFill>
                <a:latin typeface="Times New Roman" panose="02020603050405020304" pitchFamily="18" charset="0"/>
                <a:cs typeface="Times New Roman" panose="02020603050405020304" pitchFamily="18" charset="0"/>
              </a:rPr>
              <a:t>that </a:t>
            </a:r>
            <a:r>
              <a:rPr lang="en-US" sz="2000" spc="25" dirty="0">
                <a:solidFill>
                  <a:srgbClr val="FFFFFF"/>
                </a:solidFill>
                <a:latin typeface="Times New Roman" panose="02020603050405020304" pitchFamily="18" charset="0"/>
                <a:cs typeface="Times New Roman" panose="02020603050405020304" pitchFamily="18" charset="0"/>
              </a:rPr>
              <a:t>work </a:t>
            </a:r>
            <a:r>
              <a:rPr lang="en-US" sz="2000" spc="20" dirty="0">
                <a:solidFill>
                  <a:srgbClr val="FFFFFF"/>
                </a:solidFill>
                <a:latin typeface="Times New Roman" panose="02020603050405020304" pitchFamily="18" charset="0"/>
                <a:cs typeface="Times New Roman" panose="02020603050405020304" pitchFamily="18" charset="0"/>
              </a:rPr>
              <a:t>well </a:t>
            </a:r>
            <a:r>
              <a:rPr lang="en-US" sz="2000" spc="31" dirty="0">
                <a:solidFill>
                  <a:srgbClr val="FFFFFF"/>
                </a:solidFill>
                <a:latin typeface="Times New Roman" panose="02020603050405020304" pitchFamily="18" charset="0"/>
                <a:cs typeface="Times New Roman" panose="02020603050405020304" pitchFamily="18" charset="0"/>
              </a:rPr>
              <a:t>on </a:t>
            </a:r>
            <a:r>
              <a:rPr lang="en-US" sz="2000" spc="-11" dirty="0">
                <a:solidFill>
                  <a:srgbClr val="FFFFFF"/>
                </a:solidFill>
                <a:latin typeface="Times New Roman" panose="02020603050405020304" pitchFamily="18" charset="0"/>
                <a:cs typeface="Times New Roman" panose="02020603050405020304" pitchFamily="18" charset="0"/>
              </a:rPr>
              <a:t>extracting </a:t>
            </a:r>
            <a:r>
              <a:rPr lang="en-US" sz="2000" spc="-5" dirty="0">
                <a:solidFill>
                  <a:srgbClr val="FFFFFF"/>
                </a:solidFill>
                <a:latin typeface="Times New Roman" panose="02020603050405020304" pitchFamily="18" charset="0"/>
                <a:cs typeface="Times New Roman" panose="02020603050405020304" pitchFamily="18" charset="0"/>
              </a:rPr>
              <a:t>patterns, </a:t>
            </a:r>
            <a:r>
              <a:rPr lang="en-US" sz="2000" dirty="0">
                <a:solidFill>
                  <a:srgbClr val="FFFFFF"/>
                </a:solidFill>
                <a:latin typeface="Times New Roman" panose="02020603050405020304" pitchFamily="18" charset="0"/>
                <a:cs typeface="Times New Roman" panose="02020603050405020304" pitchFamily="18" charset="0"/>
              </a:rPr>
              <a:t>trends </a:t>
            </a:r>
            <a:r>
              <a:rPr lang="en-US" sz="2000" spc="-11" dirty="0">
                <a:solidFill>
                  <a:srgbClr val="FFFFFF"/>
                </a:solidFill>
                <a:latin typeface="Times New Roman" panose="02020603050405020304" pitchFamily="18" charset="0"/>
                <a:cs typeface="Times New Roman" panose="02020603050405020304" pitchFamily="18" charset="0"/>
              </a:rPr>
              <a:t>and  </a:t>
            </a:r>
            <a:r>
              <a:rPr lang="en-US" sz="2000" spc="11" dirty="0">
                <a:solidFill>
                  <a:srgbClr val="FFFFFF"/>
                </a:solidFill>
                <a:latin typeface="Times New Roman" panose="02020603050405020304" pitchFamily="18" charset="0"/>
                <a:cs typeface="Times New Roman" panose="02020603050405020304" pitchFamily="18" charset="0"/>
              </a:rPr>
              <a:t>other</a:t>
            </a:r>
            <a:r>
              <a:rPr lang="en-US" sz="2000" spc="-45" dirty="0">
                <a:solidFill>
                  <a:srgbClr val="FFFFFF"/>
                </a:solidFill>
                <a:latin typeface="Times New Roman" panose="02020603050405020304" pitchFamily="18" charset="0"/>
                <a:cs typeface="Times New Roman" panose="02020603050405020304" pitchFamily="18" charset="0"/>
              </a:rPr>
              <a:t> </a:t>
            </a:r>
            <a:r>
              <a:rPr lang="en-US" sz="2000" spc="11" dirty="0">
                <a:solidFill>
                  <a:srgbClr val="FFFFFF"/>
                </a:solidFill>
                <a:latin typeface="Times New Roman" panose="02020603050405020304" pitchFamily="18" charset="0"/>
                <a:cs typeface="Times New Roman" panose="02020603050405020304" pitchFamily="18" charset="0"/>
              </a:rPr>
              <a:t>useful</a:t>
            </a:r>
            <a:r>
              <a:rPr lang="en-US" sz="2000" spc="-120" dirty="0">
                <a:solidFill>
                  <a:srgbClr val="FFFFFF"/>
                </a:solidFill>
                <a:latin typeface="Times New Roman" panose="02020603050405020304" pitchFamily="18" charset="0"/>
                <a:cs typeface="Times New Roman" panose="02020603050405020304" pitchFamily="18" charset="0"/>
              </a:rPr>
              <a:t> </a:t>
            </a:r>
            <a:r>
              <a:rPr lang="en-US" sz="2000" spc="15" dirty="0">
                <a:solidFill>
                  <a:srgbClr val="FFFFFF"/>
                </a:solidFill>
                <a:latin typeface="Times New Roman" panose="02020603050405020304" pitchFamily="18" charset="0"/>
                <a:cs typeface="Times New Roman" panose="02020603050405020304" pitchFamily="18" charset="0"/>
              </a:rPr>
              <a:t>information</a:t>
            </a:r>
            <a:r>
              <a:rPr lang="en-US" sz="2000" spc="-185" dirty="0">
                <a:solidFill>
                  <a:srgbClr val="FFFFFF"/>
                </a:solidFill>
                <a:latin typeface="Times New Roman" panose="02020603050405020304" pitchFamily="18" charset="0"/>
                <a:cs typeface="Times New Roman" panose="02020603050405020304" pitchFamily="18" charset="0"/>
              </a:rPr>
              <a:t> </a:t>
            </a:r>
            <a:r>
              <a:rPr lang="en-US" sz="2000" spc="35" dirty="0">
                <a:solidFill>
                  <a:srgbClr val="FFFFFF"/>
                </a:solidFill>
                <a:latin typeface="Times New Roman" panose="02020603050405020304" pitchFamily="18" charset="0"/>
                <a:cs typeface="Times New Roman" panose="02020603050405020304" pitchFamily="18" charset="0"/>
              </a:rPr>
              <a:t>from</a:t>
            </a:r>
            <a:r>
              <a:rPr lang="en-US" sz="2000" spc="-145" dirty="0">
                <a:solidFill>
                  <a:srgbClr val="FFFFFF"/>
                </a:solidFill>
                <a:latin typeface="Times New Roman" panose="02020603050405020304" pitchFamily="18" charset="0"/>
                <a:cs typeface="Times New Roman" panose="02020603050405020304" pitchFamily="18" charset="0"/>
              </a:rPr>
              <a:t> </a:t>
            </a:r>
            <a:r>
              <a:rPr lang="en-US" sz="2000" spc="11" dirty="0">
                <a:solidFill>
                  <a:srgbClr val="FFFFFF"/>
                </a:solidFill>
                <a:latin typeface="Times New Roman" panose="02020603050405020304" pitchFamily="18" charset="0"/>
                <a:cs typeface="Times New Roman" panose="02020603050405020304" pitchFamily="18" charset="0"/>
              </a:rPr>
              <a:t>a</a:t>
            </a:r>
            <a:r>
              <a:rPr lang="en-US" sz="2000" spc="-95" dirty="0">
                <a:solidFill>
                  <a:srgbClr val="FFFFFF"/>
                </a:solidFill>
                <a:latin typeface="Times New Roman" panose="02020603050405020304" pitchFamily="18" charset="0"/>
                <a:cs typeface="Times New Roman" panose="02020603050405020304" pitchFamily="18" charset="0"/>
              </a:rPr>
              <a:t> </a:t>
            </a:r>
            <a:r>
              <a:rPr lang="en-US" sz="2000" spc="15" dirty="0">
                <a:solidFill>
                  <a:srgbClr val="FFFFFF"/>
                </a:solidFill>
                <a:latin typeface="Times New Roman" panose="02020603050405020304" pitchFamily="18" charset="0"/>
                <a:cs typeface="Times New Roman" panose="02020603050405020304" pitchFamily="18" charset="0"/>
              </a:rPr>
              <a:t>large</a:t>
            </a:r>
            <a:r>
              <a:rPr lang="en-US" sz="2000" spc="-120" dirty="0">
                <a:solidFill>
                  <a:srgbClr val="FFFFFF"/>
                </a:solidFill>
                <a:latin typeface="Times New Roman" panose="02020603050405020304" pitchFamily="18" charset="0"/>
                <a:cs typeface="Times New Roman" panose="02020603050405020304" pitchFamily="18" charset="0"/>
              </a:rPr>
              <a:t> </a:t>
            </a:r>
            <a:r>
              <a:rPr lang="en-US" sz="2000" spc="20" dirty="0">
                <a:solidFill>
                  <a:srgbClr val="FFFFFF"/>
                </a:solidFill>
                <a:latin typeface="Times New Roman" panose="02020603050405020304" pitchFamily="18" charset="0"/>
                <a:cs typeface="Times New Roman" panose="02020603050405020304" pitchFamily="18" charset="0"/>
              </a:rPr>
              <a:t>set</a:t>
            </a:r>
            <a:r>
              <a:rPr lang="en-US" sz="2000" spc="-100" dirty="0">
                <a:solidFill>
                  <a:srgbClr val="FFFFFF"/>
                </a:solidFill>
                <a:latin typeface="Times New Roman" panose="02020603050405020304" pitchFamily="18" charset="0"/>
                <a:cs typeface="Times New Roman" panose="02020603050405020304" pitchFamily="18" charset="0"/>
              </a:rPr>
              <a:t> </a:t>
            </a:r>
            <a:r>
              <a:rPr lang="en-US" sz="2000" spc="25" dirty="0">
                <a:solidFill>
                  <a:srgbClr val="FFFFFF"/>
                </a:solidFill>
                <a:latin typeface="Times New Roman" panose="02020603050405020304" pitchFamily="18" charset="0"/>
                <a:cs typeface="Times New Roman" panose="02020603050405020304" pitchFamily="18" charset="0"/>
              </a:rPr>
              <a:t>of</a:t>
            </a:r>
            <a:r>
              <a:rPr lang="en-US" sz="2000" spc="-40" dirty="0">
                <a:solidFill>
                  <a:srgbClr val="FFFFFF"/>
                </a:solidFill>
                <a:latin typeface="Times New Roman" panose="02020603050405020304" pitchFamily="18" charset="0"/>
                <a:cs typeface="Times New Roman" panose="02020603050405020304" pitchFamily="18" charset="0"/>
              </a:rPr>
              <a:t> </a:t>
            </a:r>
            <a:r>
              <a:rPr lang="en-US" sz="2000" spc="-15" dirty="0">
                <a:solidFill>
                  <a:srgbClr val="FFFFFF"/>
                </a:solidFill>
                <a:latin typeface="Times New Roman" panose="02020603050405020304" pitchFamily="18" charset="0"/>
                <a:cs typeface="Times New Roman" panose="02020603050405020304" pitchFamily="18" charset="0"/>
              </a:rPr>
              <a:t>data,</a:t>
            </a:r>
            <a:r>
              <a:rPr lang="en-US" sz="2000" spc="15" dirty="0">
                <a:solidFill>
                  <a:srgbClr val="FFFFFF"/>
                </a:solidFill>
                <a:latin typeface="Times New Roman" panose="02020603050405020304" pitchFamily="18" charset="0"/>
                <a:cs typeface="Times New Roman" panose="02020603050405020304" pitchFamily="18" charset="0"/>
              </a:rPr>
              <a:t> </a:t>
            </a:r>
            <a:r>
              <a:rPr lang="en-US" sz="2000" spc="5" dirty="0">
                <a:solidFill>
                  <a:srgbClr val="FFFFFF"/>
                </a:solidFill>
                <a:latin typeface="Times New Roman" panose="02020603050405020304" pitchFamily="18" charset="0"/>
                <a:cs typeface="Times New Roman" panose="02020603050405020304" pitchFamily="18" charset="0"/>
              </a:rPr>
              <a:t>these</a:t>
            </a:r>
            <a:r>
              <a:rPr lang="en-US" sz="2000" spc="-45" dirty="0">
                <a:solidFill>
                  <a:srgbClr val="FFFFFF"/>
                </a:solidFill>
                <a:latin typeface="Times New Roman" panose="02020603050405020304" pitchFamily="18" charset="0"/>
                <a:cs typeface="Times New Roman" panose="02020603050405020304" pitchFamily="18" charset="0"/>
              </a:rPr>
              <a:t> </a:t>
            </a:r>
            <a:r>
              <a:rPr lang="en-US" sz="2000" spc="-5" dirty="0">
                <a:solidFill>
                  <a:srgbClr val="FFFFFF"/>
                </a:solidFill>
                <a:latin typeface="Times New Roman" panose="02020603050405020304" pitchFamily="18" charset="0"/>
                <a:cs typeface="Times New Roman" panose="02020603050405020304" pitchFamily="18" charset="0"/>
              </a:rPr>
              <a:t>techniques</a:t>
            </a:r>
            <a:r>
              <a:rPr lang="en-US" sz="2000" spc="-55" dirty="0">
                <a:solidFill>
                  <a:srgbClr val="FFFFFF"/>
                </a:solidFill>
                <a:latin typeface="Times New Roman" panose="02020603050405020304" pitchFamily="18" charset="0"/>
                <a:cs typeface="Times New Roman" panose="02020603050405020304" pitchFamily="18" charset="0"/>
              </a:rPr>
              <a:t> </a:t>
            </a:r>
            <a:r>
              <a:rPr lang="en-US" sz="2000" spc="11" dirty="0">
                <a:solidFill>
                  <a:srgbClr val="FFFFFF"/>
                </a:solidFill>
                <a:latin typeface="Times New Roman" panose="02020603050405020304" pitchFamily="18" charset="0"/>
                <a:cs typeface="Times New Roman" panose="02020603050405020304" pitchFamily="18" charset="0"/>
              </a:rPr>
              <a:t>are</a:t>
            </a:r>
            <a:r>
              <a:rPr lang="en-US" sz="2000" spc="-45" dirty="0">
                <a:solidFill>
                  <a:srgbClr val="FFFFFF"/>
                </a:solidFill>
                <a:latin typeface="Times New Roman" panose="02020603050405020304" pitchFamily="18" charset="0"/>
                <a:cs typeface="Times New Roman" panose="02020603050405020304" pitchFamily="18" charset="0"/>
              </a:rPr>
              <a:t> </a:t>
            </a:r>
            <a:r>
              <a:rPr lang="en-US" sz="2000" spc="11" dirty="0">
                <a:solidFill>
                  <a:srgbClr val="FFFFFF"/>
                </a:solidFill>
                <a:latin typeface="Times New Roman" panose="02020603050405020304" pitchFamily="18" charset="0"/>
                <a:cs typeface="Times New Roman" panose="02020603050405020304" pitchFamily="18" charset="0"/>
              </a:rPr>
              <a:t>used</a:t>
            </a:r>
            <a:r>
              <a:rPr lang="en-US" sz="2000" spc="-20" dirty="0">
                <a:solidFill>
                  <a:srgbClr val="FFFFFF"/>
                </a:solidFill>
                <a:latin typeface="Times New Roman" panose="02020603050405020304" pitchFamily="18" charset="0"/>
                <a:cs typeface="Times New Roman" panose="02020603050405020304" pitchFamily="18" charset="0"/>
              </a:rPr>
              <a:t> </a:t>
            </a:r>
            <a:r>
              <a:rPr lang="en-US" sz="2000" spc="20" dirty="0">
                <a:solidFill>
                  <a:srgbClr val="FFFFFF"/>
                </a:solidFill>
                <a:latin typeface="Times New Roman" panose="02020603050405020304" pitchFamily="18" charset="0"/>
                <a:cs typeface="Times New Roman" panose="02020603050405020304" pitchFamily="18" charset="0"/>
              </a:rPr>
              <a:t>in</a:t>
            </a:r>
            <a:r>
              <a:rPr lang="en-US" sz="2000" spc="-25" dirty="0">
                <a:solidFill>
                  <a:srgbClr val="FFFFFF"/>
                </a:solidFill>
                <a:latin typeface="Times New Roman" panose="02020603050405020304" pitchFamily="18" charset="0"/>
                <a:cs typeface="Times New Roman" panose="02020603050405020304" pitchFamily="18" charset="0"/>
              </a:rPr>
              <a:t> </a:t>
            </a:r>
            <a:r>
              <a:rPr lang="en-US" sz="2000" spc="-15" dirty="0">
                <a:solidFill>
                  <a:srgbClr val="FFFFFF"/>
                </a:solidFill>
                <a:latin typeface="Times New Roman" panose="02020603050405020304" pitchFamily="18" charset="0"/>
                <a:cs typeface="Times New Roman" panose="02020603050405020304" pitchFamily="18" charset="0"/>
              </a:rPr>
              <a:t>the</a:t>
            </a:r>
            <a:r>
              <a:rPr lang="en-US" sz="2000" spc="45" dirty="0">
                <a:solidFill>
                  <a:srgbClr val="FFFFFF"/>
                </a:solidFill>
                <a:latin typeface="Times New Roman" panose="02020603050405020304" pitchFamily="18" charset="0"/>
                <a:cs typeface="Times New Roman" panose="02020603050405020304" pitchFamily="18" charset="0"/>
              </a:rPr>
              <a:t> </a:t>
            </a:r>
            <a:r>
              <a:rPr lang="en-US" sz="2000" dirty="0">
                <a:solidFill>
                  <a:srgbClr val="FFFFFF"/>
                </a:solidFill>
                <a:latin typeface="Times New Roman" panose="02020603050405020304" pitchFamily="18" charset="0"/>
                <a:cs typeface="Times New Roman" panose="02020603050405020304" pitchFamily="18" charset="0"/>
              </a:rPr>
              <a:t>industry</a:t>
            </a:r>
            <a:r>
              <a:rPr lang="en-US" sz="2000" spc="-60" dirty="0">
                <a:solidFill>
                  <a:srgbClr val="FFFFFF"/>
                </a:solidFill>
                <a:latin typeface="Times New Roman" panose="02020603050405020304" pitchFamily="18" charset="0"/>
                <a:cs typeface="Times New Roman" panose="02020603050405020304" pitchFamily="18" charset="0"/>
              </a:rPr>
              <a:t> </a:t>
            </a:r>
            <a:r>
              <a:rPr lang="en-US" sz="2000" spc="-5" dirty="0">
                <a:solidFill>
                  <a:srgbClr val="FFFFFF"/>
                </a:solidFill>
                <a:latin typeface="Times New Roman" panose="02020603050405020304" pitchFamily="18" charset="0"/>
                <a:cs typeface="Times New Roman" panose="02020603050405020304" pitchFamily="18" charset="0"/>
              </a:rPr>
              <a:t>to</a:t>
            </a:r>
            <a:r>
              <a:rPr lang="en-US" sz="2000" spc="45" dirty="0">
                <a:solidFill>
                  <a:srgbClr val="FFFFFF"/>
                </a:solidFill>
                <a:latin typeface="Times New Roman" panose="02020603050405020304" pitchFamily="18" charset="0"/>
                <a:cs typeface="Times New Roman" panose="02020603050405020304" pitchFamily="18" charset="0"/>
              </a:rPr>
              <a:t> </a:t>
            </a:r>
            <a:r>
              <a:rPr lang="en-US" sz="2000" spc="25" dirty="0">
                <a:solidFill>
                  <a:srgbClr val="FFFFFF"/>
                </a:solidFill>
                <a:latin typeface="Times New Roman" panose="02020603050405020304" pitchFamily="18" charset="0"/>
                <a:cs typeface="Times New Roman" panose="02020603050405020304" pitchFamily="18" charset="0"/>
              </a:rPr>
              <a:t>perform  </a:t>
            </a:r>
            <a:r>
              <a:rPr lang="en-US" sz="2000" spc="11" dirty="0">
                <a:solidFill>
                  <a:srgbClr val="FFFFFF"/>
                </a:solidFill>
                <a:latin typeface="Times New Roman" panose="02020603050405020304" pitchFamily="18" charset="0"/>
                <a:cs typeface="Times New Roman" panose="02020603050405020304" pitchFamily="18" charset="0"/>
              </a:rPr>
              <a:t>music</a:t>
            </a:r>
            <a:r>
              <a:rPr lang="en-US" sz="2000" spc="-105" dirty="0">
                <a:solidFill>
                  <a:srgbClr val="FFFFFF"/>
                </a:solidFill>
                <a:latin typeface="Times New Roman" panose="02020603050405020304" pitchFamily="18" charset="0"/>
                <a:cs typeface="Times New Roman" panose="02020603050405020304" pitchFamily="18" charset="0"/>
              </a:rPr>
              <a:t> </a:t>
            </a:r>
            <a:r>
              <a:rPr lang="en-US" sz="2000" spc="11" dirty="0">
                <a:solidFill>
                  <a:srgbClr val="FFFFFF"/>
                </a:solidFill>
                <a:latin typeface="Times New Roman" panose="02020603050405020304" pitchFamily="18" charset="0"/>
                <a:cs typeface="Times New Roman" panose="02020603050405020304" pitchFamily="18" charset="0"/>
              </a:rPr>
              <a:t>analysis.</a:t>
            </a:r>
            <a:endParaRPr lang="en-US" sz="2000" dirty="0">
              <a:latin typeface="Times New Roman" panose="02020603050405020304" pitchFamily="18" charset="0"/>
              <a:cs typeface="Times New Roman" panose="02020603050405020304" pitchFamily="18" charset="0"/>
            </a:endParaRPr>
          </a:p>
          <a:p>
            <a:pPr marL="186258" indent="0" algn="just">
              <a:buNone/>
            </a:pPr>
            <a:endParaRPr lang="en-US" sz="2000" dirty="0">
              <a:latin typeface="Times New Roman" panose="02020603050405020304" pitchFamily="18" charset="0"/>
              <a:cs typeface="Times New Roman" panose="02020603050405020304" pitchFamily="18" charset="0"/>
            </a:endParaRPr>
          </a:p>
          <a:p>
            <a:pPr marL="186258" indent="0" algn="just">
              <a:buNone/>
            </a:pPr>
            <a:endParaRPr lang="en-US" sz="2000" dirty="0">
              <a:latin typeface="Times New Roman" panose="02020603050405020304" pitchFamily="18" charset="0"/>
              <a:cs typeface="Times New Roman" panose="02020603050405020304" pitchFamily="18" charset="0"/>
            </a:endParaRPr>
          </a:p>
        </p:txBody>
      </p:sp>
      <p:sp>
        <p:nvSpPr>
          <p:cNvPr id="4" name="object 4">
            <a:extLst>
              <a:ext uri="{FF2B5EF4-FFF2-40B4-BE49-F238E27FC236}">
                <a16:creationId xmlns:a16="http://schemas.microsoft.com/office/drawing/2014/main" id="{78C16DF1-0628-A8E4-5D1E-A35CB0FEA93B}"/>
              </a:ext>
              <a:ext uri="{C183D7F6-B498-43B3-948B-1728B52AA6E4}">
                <adec:decorative xmlns:adec="http://schemas.microsoft.com/office/drawing/2017/decorative" val="1"/>
              </a:ext>
            </a:extLst>
          </p:cNvPr>
          <p:cNvSpPr/>
          <p:nvPr/>
        </p:nvSpPr>
        <p:spPr>
          <a:xfrm>
            <a:off x="6096000" y="4406124"/>
            <a:ext cx="2971799" cy="1990725"/>
          </a:xfrm>
          <a:prstGeom prst="rect">
            <a:avLst/>
          </a:prstGeom>
          <a:blipFill>
            <a:blip r:embed="rId2" cstate="print"/>
            <a:stretch>
              <a:fillRect/>
            </a:stretch>
          </a:blipFill>
        </p:spPr>
        <p:txBody>
          <a:bodyPr wrap="square" lIns="0" tIns="0" rIns="0" bIns="0" rtlCol="0"/>
          <a:lstStyle/>
          <a:p>
            <a:endParaRPr dirty="0"/>
          </a:p>
        </p:txBody>
      </p:sp>
    </p:spTree>
    <p:extLst>
      <p:ext uri="{BB962C8B-B14F-4D97-AF65-F5344CB8AC3E}">
        <p14:creationId xmlns:p14="http://schemas.microsoft.com/office/powerpoint/2010/main" val="1849242225"/>
      </p:ext>
    </p:extLst>
  </p:cSld>
  <p:clrMapOvr>
    <a:masterClrMapping/>
  </p:clrMapOvr>
  <mc:AlternateContent xmlns:mc="http://schemas.openxmlformats.org/markup-compatibility/2006" xmlns:p14="http://schemas.microsoft.com/office/powerpoint/2010/main">
    <mc:Choice Requires="p14">
      <p:transition spd="slow" p14:dur="4000">
        <p14:reveal/>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idx="2"/>
          </p:nvPr>
        </p:nvSpPr>
        <p:spPr>
          <a:xfrm>
            <a:off x="2286000" y="2971800"/>
            <a:ext cx="6629400" cy="1371600"/>
          </a:xfrm>
        </p:spPr>
        <p:txBody>
          <a:bodyPr spcFirstLastPara="1" vert="horz" wrap="square" lIns="91425" tIns="91425" rIns="91425" bIns="91425" rtlCol="0" anchor="ctr" anchorCtr="0">
            <a:noAutofit/>
          </a:bodyPr>
          <a:lstStyle/>
          <a:p>
            <a:pPr marL="12700" algn="l">
              <a:buClr>
                <a:schemeClr val="accent1"/>
              </a:buClr>
              <a:buSzPts val="2400"/>
            </a:pPr>
            <a:r>
              <a:rPr lang="en-US" sz="3000" dirty="0">
                <a:solidFill>
                  <a:schemeClr val="accent1"/>
                </a:solidFill>
                <a:latin typeface="Castellar" panose="020A0402060406010301" pitchFamily="18" charset="77"/>
              </a:rPr>
              <a:t>Tools and Libraries Used:</a:t>
            </a:r>
          </a:p>
        </p:txBody>
      </p:sp>
      <p:sp>
        <p:nvSpPr>
          <p:cNvPr id="3" name="object 3"/>
          <p:cNvSpPr txBox="1"/>
          <p:nvPr/>
        </p:nvSpPr>
        <p:spPr>
          <a:xfrm>
            <a:off x="2312963" y="4343400"/>
            <a:ext cx="5334707" cy="1676400"/>
          </a:xfrm>
          <a:prstGeom prst="rect">
            <a:avLst/>
          </a:prstGeom>
          <a:noFill/>
          <a:ln>
            <a:noFill/>
          </a:ln>
        </p:spPr>
        <p:txBody>
          <a:bodyPr spcFirstLastPara="1" vert="horz" wrap="square" lIns="91425" tIns="91425" rIns="91425" bIns="91425" rtlCol="0" anchor="t" anchorCtr="0">
            <a:noAutofit/>
          </a:bodyPr>
          <a:lstStyle/>
          <a:p>
            <a:pPr marL="12700" indent="-342900">
              <a:buSzPts val="1400"/>
            </a:pPr>
            <a:r>
              <a:rPr lang="en-GB" sz="2000" spc="-5" dirty="0">
                <a:solidFill>
                  <a:srgbClr val="DAECFA"/>
                </a:solidFill>
                <a:latin typeface="Times New Roman" panose="02020603050405020304" pitchFamily="18" charset="0"/>
                <a:cs typeface="Times New Roman" panose="02020603050405020304" pitchFamily="18" charset="0"/>
                <a:sym typeface="Montserrat"/>
              </a:rPr>
              <a:t>1: </a:t>
            </a:r>
            <a:r>
              <a:rPr lang="en-GB" sz="2000" spc="-5" dirty="0" err="1">
                <a:solidFill>
                  <a:srgbClr val="DAECFA"/>
                </a:solidFill>
                <a:latin typeface="Times New Roman" panose="02020603050405020304" pitchFamily="18" charset="0"/>
                <a:cs typeface="Times New Roman" panose="02020603050405020304" pitchFamily="18" charset="0"/>
                <a:sym typeface="Montserrat"/>
              </a:rPr>
              <a:t>Librosa</a:t>
            </a:r>
            <a:r>
              <a:rPr lang="en-GB" sz="2000" spc="-5" dirty="0">
                <a:solidFill>
                  <a:srgbClr val="DAECFA"/>
                </a:solidFill>
                <a:latin typeface="Times New Roman" panose="02020603050405020304" pitchFamily="18" charset="0"/>
                <a:cs typeface="Times New Roman" panose="02020603050405020304" pitchFamily="18" charset="0"/>
                <a:sym typeface="Montserrat"/>
              </a:rPr>
              <a:t> (To extract features)</a:t>
            </a:r>
          </a:p>
          <a:p>
            <a:pPr marL="12700" indent="-342900">
              <a:buSzPts val="1400"/>
            </a:pPr>
            <a:r>
              <a:rPr lang="en-GB" sz="2000" spc="-5" dirty="0">
                <a:solidFill>
                  <a:srgbClr val="DAECFA"/>
                </a:solidFill>
                <a:latin typeface="Times New Roman" panose="02020603050405020304" pitchFamily="18" charset="0"/>
                <a:cs typeface="Times New Roman" panose="02020603050405020304" pitchFamily="18" charset="0"/>
                <a:sym typeface="Montserrat"/>
              </a:rPr>
              <a:t>2: TensorFlow (To create LSTM models)  </a:t>
            </a:r>
          </a:p>
          <a:p>
            <a:pPr marL="12700" indent="-342900">
              <a:buSzPts val="1400"/>
            </a:pPr>
            <a:r>
              <a:rPr lang="en-GB" sz="2000" spc="-5" dirty="0">
                <a:solidFill>
                  <a:srgbClr val="DAECFA"/>
                </a:solidFill>
                <a:latin typeface="Times New Roman" panose="02020603050405020304" pitchFamily="18" charset="0"/>
                <a:cs typeface="Times New Roman" panose="02020603050405020304" pitchFamily="18" charset="0"/>
                <a:sym typeface="Montserrat"/>
              </a:rPr>
              <a:t>3: Matplotlib (To create plots)</a:t>
            </a:r>
          </a:p>
          <a:p>
            <a:pPr marL="12700" indent="-342900">
              <a:buSzPts val="1400"/>
            </a:pPr>
            <a:r>
              <a:rPr lang="en-GB" sz="2000" spc="-5" dirty="0">
                <a:solidFill>
                  <a:srgbClr val="DAECFA"/>
                </a:solidFill>
                <a:latin typeface="Times New Roman" panose="02020603050405020304" pitchFamily="18" charset="0"/>
                <a:cs typeface="Times New Roman" panose="02020603050405020304" pitchFamily="18" charset="0"/>
                <a:sym typeface="Montserrat"/>
              </a:rPr>
              <a:t>4: NumPy (To compute mathematical functions)</a:t>
            </a:r>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09600" y="1176660"/>
            <a:ext cx="6172400" cy="717789"/>
          </a:xfrm>
        </p:spPr>
        <p:txBody>
          <a:bodyPr spcFirstLastPara="1" vert="horz" wrap="square" lIns="91425" tIns="91425" rIns="91425" bIns="91425" rtlCol="0" anchor="t" anchorCtr="0">
            <a:normAutofit/>
          </a:bodyPr>
          <a:lstStyle/>
          <a:p>
            <a:pPr marL="12700"/>
            <a:r>
              <a:rPr lang="en-US" sz="3000" spc="11" dirty="0">
                <a:latin typeface="Castellar" panose="020A0402060406010301" pitchFamily="18" charset="77"/>
              </a:rPr>
              <a:t>References:</a:t>
            </a:r>
          </a:p>
        </p:txBody>
      </p:sp>
      <p:sp>
        <p:nvSpPr>
          <p:cNvPr id="3" name="object 3"/>
          <p:cNvSpPr txBox="1"/>
          <p:nvPr/>
        </p:nvSpPr>
        <p:spPr>
          <a:xfrm>
            <a:off x="457200" y="1905000"/>
            <a:ext cx="10363200" cy="4648200"/>
          </a:xfrm>
          <a:prstGeom prst="rect">
            <a:avLst/>
          </a:prstGeom>
          <a:noFill/>
          <a:ln>
            <a:noFill/>
          </a:ln>
        </p:spPr>
        <p:txBody>
          <a:bodyPr spcFirstLastPara="1" vert="horz" wrap="square" lIns="91425" tIns="91425" rIns="91425" bIns="91425" rtlCol="0" anchor="t" anchorCtr="0">
            <a:noAutofit/>
          </a:bodyPr>
          <a:lstStyle/>
          <a:p>
            <a:pPr marL="609570" indent="-423312" algn="just">
              <a:lnSpc>
                <a:spcPct val="90000"/>
              </a:lnSpc>
              <a:spcAft>
                <a:spcPts val="600"/>
              </a:spcAft>
              <a:buClr>
                <a:schemeClr val="lt1"/>
              </a:buClr>
              <a:buSzPts val="1400"/>
              <a:buFont typeface="Montserrat"/>
              <a:buChar char="●"/>
              <a:tabLst>
                <a:tab pos="298443" algn="l"/>
                <a:tab pos="299078" algn="l"/>
              </a:tabLst>
            </a:pPr>
            <a:r>
              <a:rPr lang="en-GB" b="0" i="0" u="none" strike="noStrike" cap="none" spc="11" dirty="0" err="1">
                <a:solidFill>
                  <a:schemeClr val="lt1"/>
                </a:solidFill>
                <a:latin typeface="Times New Roman" panose="02020603050405020304" pitchFamily="18" charset="0"/>
                <a:ea typeface="Montserrat"/>
                <a:cs typeface="Times New Roman" panose="02020603050405020304" pitchFamily="18" charset="0"/>
                <a:sym typeface="Montserrat"/>
              </a:rPr>
              <a:t>Charu</a:t>
            </a:r>
            <a:r>
              <a:rPr lang="en-GB" b="0" i="0" u="none" strike="noStrike" cap="none" spc="11" dirty="0">
                <a:solidFill>
                  <a:schemeClr val="lt1"/>
                </a:solidFill>
                <a:latin typeface="Times New Roman" panose="02020603050405020304" pitchFamily="18" charset="0"/>
                <a:ea typeface="Montserrat"/>
                <a:cs typeface="Times New Roman" panose="02020603050405020304" pitchFamily="18" charset="0"/>
                <a:sym typeface="Montserrat"/>
              </a:rPr>
              <a:t> C. Aggarwal. Knowledge-Based Recommender Systems, pages 167–197. Springer International Publishing, Cham, 2016.</a:t>
            </a:r>
          </a:p>
          <a:p>
            <a:pPr marL="609570" indent="-423312" algn="just">
              <a:lnSpc>
                <a:spcPct val="90000"/>
              </a:lnSpc>
              <a:spcAft>
                <a:spcPts val="600"/>
              </a:spcAft>
              <a:buClr>
                <a:schemeClr val="lt1"/>
              </a:buClr>
              <a:buSzPts val="1400"/>
              <a:buFont typeface="Montserrat"/>
              <a:buChar char="●"/>
              <a:tabLst>
                <a:tab pos="298443" algn="l"/>
                <a:tab pos="299078" algn="l"/>
              </a:tabLst>
            </a:pPr>
            <a:r>
              <a:rPr lang="en-GB" b="0" i="0" u="none" strike="noStrike" cap="none" spc="11" dirty="0">
                <a:solidFill>
                  <a:schemeClr val="lt1"/>
                </a:solidFill>
                <a:latin typeface="Times New Roman" panose="02020603050405020304" pitchFamily="18" charset="0"/>
                <a:ea typeface="Montserrat"/>
                <a:cs typeface="Times New Roman" panose="02020603050405020304" pitchFamily="18" charset="0"/>
                <a:sym typeface="Montserrat"/>
              </a:rPr>
              <a:t>Colah. Understanding </a:t>
            </a:r>
            <a:r>
              <a:rPr lang="en-GB" b="0" i="0" u="none" strike="noStrike" cap="none" spc="11" dirty="0" err="1">
                <a:solidFill>
                  <a:schemeClr val="lt1"/>
                </a:solidFill>
                <a:latin typeface="Times New Roman" panose="02020603050405020304" pitchFamily="18" charset="0"/>
                <a:ea typeface="Montserrat"/>
                <a:cs typeface="Times New Roman" panose="02020603050405020304" pitchFamily="18" charset="0"/>
                <a:sym typeface="Montserrat"/>
              </a:rPr>
              <a:t>lstm</a:t>
            </a:r>
            <a:r>
              <a:rPr lang="en-GB" b="0" i="0" u="none" strike="noStrike" cap="none" spc="11" dirty="0">
                <a:solidFill>
                  <a:schemeClr val="lt1"/>
                </a:solidFill>
                <a:latin typeface="Times New Roman" panose="02020603050405020304" pitchFamily="18" charset="0"/>
                <a:ea typeface="Montserrat"/>
                <a:cs typeface="Times New Roman" panose="02020603050405020304" pitchFamily="18" charset="0"/>
                <a:sym typeface="Montserrat"/>
              </a:rPr>
              <a:t> networks. </a:t>
            </a:r>
            <a:r>
              <a:rPr lang="en-GB" b="0" i="0" u="none" strike="noStrike" cap="none" spc="11" dirty="0">
                <a:solidFill>
                  <a:schemeClr val="lt1"/>
                </a:solidFill>
                <a:latin typeface="Times New Roman" panose="02020603050405020304" pitchFamily="18" charset="0"/>
                <a:ea typeface="Montserrat"/>
                <a:cs typeface="Times New Roman" panose="02020603050405020304" pitchFamily="18" charset="0"/>
                <a:sym typeface="Montserrat"/>
                <a:hlinkClick r:id="rId2"/>
              </a:rPr>
              <a:t>https://colah.github.io/posts/</a:t>
            </a:r>
            <a:r>
              <a:rPr lang="en-GB" b="0" i="0" u="none" strike="noStrike" cap="none" spc="11" dirty="0">
                <a:solidFill>
                  <a:schemeClr val="lt1"/>
                </a:solidFill>
                <a:latin typeface="Times New Roman" panose="02020603050405020304" pitchFamily="18" charset="0"/>
                <a:ea typeface="Montserrat"/>
                <a:cs typeface="Times New Roman" panose="02020603050405020304" pitchFamily="18" charset="0"/>
                <a:sym typeface="Montserrat"/>
              </a:rPr>
              <a:t> 2015-08-Understanding-LSTMs/, Aug 2015. Accessed on 2020-11-22.</a:t>
            </a:r>
          </a:p>
          <a:p>
            <a:pPr marL="609570" indent="-423312" algn="just">
              <a:lnSpc>
                <a:spcPct val="90000"/>
              </a:lnSpc>
              <a:spcAft>
                <a:spcPts val="600"/>
              </a:spcAft>
              <a:buClr>
                <a:schemeClr val="lt1"/>
              </a:buClr>
              <a:buSzPts val="1400"/>
              <a:buFont typeface="Montserrat"/>
              <a:buChar char="●"/>
              <a:tabLst>
                <a:tab pos="298443" algn="l"/>
                <a:tab pos="299078" algn="l"/>
              </a:tabLst>
            </a:pPr>
            <a:r>
              <a:rPr lang="en-GB" b="0" i="0" u="none" strike="noStrike" cap="none" spc="11" dirty="0">
                <a:solidFill>
                  <a:schemeClr val="lt1"/>
                </a:solidFill>
                <a:latin typeface="Times New Roman" panose="02020603050405020304" pitchFamily="18" charset="0"/>
                <a:ea typeface="Montserrat"/>
                <a:cs typeface="Times New Roman" panose="02020603050405020304" pitchFamily="18" charset="0"/>
                <a:sym typeface="Montserrat"/>
              </a:rPr>
              <a:t>Douglas Eck and Juergen </a:t>
            </a:r>
            <a:r>
              <a:rPr lang="en-GB" b="0" i="0" u="none" strike="noStrike" cap="none" spc="11" dirty="0" err="1">
                <a:solidFill>
                  <a:schemeClr val="lt1"/>
                </a:solidFill>
                <a:latin typeface="Times New Roman" panose="02020603050405020304" pitchFamily="18" charset="0"/>
                <a:ea typeface="Montserrat"/>
                <a:cs typeface="Times New Roman" panose="02020603050405020304" pitchFamily="18" charset="0"/>
                <a:sym typeface="Montserrat"/>
              </a:rPr>
              <a:t>Schmidhuber</a:t>
            </a:r>
            <a:r>
              <a:rPr lang="en-GB" b="0" i="0" u="none" strike="noStrike" cap="none" spc="11" dirty="0">
                <a:solidFill>
                  <a:schemeClr val="lt1"/>
                </a:solidFill>
                <a:latin typeface="Times New Roman" panose="02020603050405020304" pitchFamily="18" charset="0"/>
                <a:ea typeface="Montserrat"/>
                <a:cs typeface="Times New Roman" panose="02020603050405020304" pitchFamily="18" charset="0"/>
                <a:sym typeface="Montserrat"/>
              </a:rPr>
              <a:t>. Finding temporal structure in music: Blues improvisation with </a:t>
            </a:r>
            <a:r>
              <a:rPr lang="en-GB" b="0" i="0" u="none" strike="noStrike" cap="none" spc="11" dirty="0" err="1">
                <a:solidFill>
                  <a:schemeClr val="lt1"/>
                </a:solidFill>
                <a:latin typeface="Times New Roman" panose="02020603050405020304" pitchFamily="18" charset="0"/>
                <a:ea typeface="Montserrat"/>
                <a:cs typeface="Times New Roman" panose="02020603050405020304" pitchFamily="18" charset="0"/>
                <a:sym typeface="Montserrat"/>
              </a:rPr>
              <a:t>lstm</a:t>
            </a:r>
            <a:r>
              <a:rPr lang="en-GB" b="0" i="0" u="none" strike="noStrike" cap="none" spc="11" dirty="0">
                <a:solidFill>
                  <a:schemeClr val="lt1"/>
                </a:solidFill>
                <a:latin typeface="Times New Roman" panose="02020603050405020304" pitchFamily="18" charset="0"/>
                <a:ea typeface="Montserrat"/>
                <a:cs typeface="Times New Roman" panose="02020603050405020304" pitchFamily="18" charset="0"/>
                <a:sym typeface="Montserrat"/>
              </a:rPr>
              <a:t> recurrent networks. In Proceedings of the 12th IEEE workshop on neural networks for signal processing, pages 747–756. IEEE, 2002.</a:t>
            </a:r>
          </a:p>
          <a:p>
            <a:pPr marL="609570" indent="-423312" algn="just">
              <a:lnSpc>
                <a:spcPct val="90000"/>
              </a:lnSpc>
              <a:spcAft>
                <a:spcPts val="600"/>
              </a:spcAft>
              <a:buClr>
                <a:schemeClr val="lt1"/>
              </a:buClr>
              <a:buSzPts val="1400"/>
              <a:buFont typeface="Montserrat"/>
              <a:buChar char="●"/>
              <a:tabLst>
                <a:tab pos="298443" algn="l"/>
                <a:tab pos="299078" algn="l"/>
              </a:tabLst>
            </a:pPr>
            <a:r>
              <a:rPr lang="en-GB" b="0" i="0" u="none" strike="noStrike" cap="none" spc="11" dirty="0" err="1">
                <a:solidFill>
                  <a:schemeClr val="lt1"/>
                </a:solidFill>
                <a:latin typeface="Times New Roman" panose="02020603050405020304" pitchFamily="18" charset="0"/>
                <a:ea typeface="Montserrat"/>
                <a:cs typeface="Times New Roman" panose="02020603050405020304" pitchFamily="18" charset="0"/>
                <a:sym typeface="Montserrat"/>
              </a:rPr>
              <a:t>Qiuqiang</a:t>
            </a:r>
            <a:r>
              <a:rPr lang="en-GB" b="0" i="0" u="none" strike="noStrike" cap="none" spc="11" dirty="0">
                <a:solidFill>
                  <a:schemeClr val="lt1"/>
                </a:solidFill>
                <a:latin typeface="Times New Roman" panose="02020603050405020304" pitchFamily="18" charset="0"/>
                <a:ea typeface="Montserrat"/>
                <a:cs typeface="Times New Roman" panose="02020603050405020304" pitchFamily="18" charset="0"/>
                <a:sym typeface="Montserrat"/>
              </a:rPr>
              <a:t> Kong, </a:t>
            </a:r>
            <a:r>
              <a:rPr lang="en-GB" b="0" i="0" u="none" strike="noStrike" cap="none" spc="11" dirty="0" err="1">
                <a:solidFill>
                  <a:schemeClr val="lt1"/>
                </a:solidFill>
                <a:latin typeface="Times New Roman" panose="02020603050405020304" pitchFamily="18" charset="0"/>
                <a:ea typeface="Montserrat"/>
                <a:cs typeface="Times New Roman" panose="02020603050405020304" pitchFamily="18" charset="0"/>
                <a:sym typeface="Montserrat"/>
              </a:rPr>
              <a:t>Xiaohui</a:t>
            </a:r>
            <a:r>
              <a:rPr lang="en-GB" b="0" i="0" u="none" strike="noStrike" cap="none" spc="11" dirty="0">
                <a:solidFill>
                  <a:schemeClr val="lt1"/>
                </a:solidFill>
                <a:latin typeface="Times New Roman" panose="02020603050405020304" pitchFamily="18" charset="0"/>
                <a:ea typeface="Montserrat"/>
                <a:cs typeface="Times New Roman" panose="02020603050405020304" pitchFamily="18" charset="0"/>
                <a:sym typeface="Montserrat"/>
              </a:rPr>
              <a:t> Feng, and </a:t>
            </a:r>
            <a:r>
              <a:rPr lang="en-GB" b="0" i="0" u="none" strike="noStrike" cap="none" spc="11" dirty="0" err="1">
                <a:solidFill>
                  <a:schemeClr val="lt1"/>
                </a:solidFill>
                <a:latin typeface="Times New Roman" panose="02020603050405020304" pitchFamily="18" charset="0"/>
                <a:ea typeface="Montserrat"/>
                <a:cs typeface="Times New Roman" panose="02020603050405020304" pitchFamily="18" charset="0"/>
                <a:sym typeface="Montserrat"/>
              </a:rPr>
              <a:t>Yanxiong</a:t>
            </a:r>
            <a:r>
              <a:rPr lang="en-GB" b="0" i="0" u="none" strike="noStrike" cap="none" spc="11" dirty="0">
                <a:solidFill>
                  <a:schemeClr val="lt1"/>
                </a:solidFill>
                <a:latin typeface="Times New Roman" panose="02020603050405020304" pitchFamily="18" charset="0"/>
                <a:ea typeface="Montserrat"/>
                <a:cs typeface="Times New Roman" panose="02020603050405020304" pitchFamily="18" charset="0"/>
                <a:sym typeface="Montserrat"/>
              </a:rPr>
              <a:t> Li. Music genre classification using convolutional neural network. In Proc. of Int. Society for Music Information Retrieval Conference (ISMIR), 2014.</a:t>
            </a:r>
          </a:p>
          <a:p>
            <a:pPr marL="609570" indent="-423312" algn="just">
              <a:lnSpc>
                <a:spcPct val="90000"/>
              </a:lnSpc>
              <a:spcAft>
                <a:spcPts val="600"/>
              </a:spcAft>
              <a:buClr>
                <a:schemeClr val="lt1"/>
              </a:buClr>
              <a:buSzPts val="1400"/>
              <a:buFont typeface="Montserrat"/>
              <a:buChar char="●"/>
              <a:tabLst>
                <a:tab pos="298443" algn="l"/>
                <a:tab pos="299078" algn="l"/>
              </a:tabLst>
            </a:pPr>
            <a:r>
              <a:rPr lang="en-GB" b="0" i="0" u="none" strike="noStrike" cap="none" spc="11" dirty="0">
                <a:solidFill>
                  <a:schemeClr val="lt1"/>
                </a:solidFill>
                <a:latin typeface="Times New Roman" panose="02020603050405020304" pitchFamily="18" charset="0"/>
                <a:ea typeface="Montserrat"/>
                <a:cs typeface="Times New Roman" panose="02020603050405020304" pitchFamily="18" charset="0"/>
                <a:sym typeface="Montserrat"/>
              </a:rPr>
              <a:t>Chang-</a:t>
            </a:r>
            <a:r>
              <a:rPr lang="en-GB" b="0" i="0" u="none" strike="noStrike" cap="none" spc="11" dirty="0" err="1">
                <a:solidFill>
                  <a:schemeClr val="lt1"/>
                </a:solidFill>
                <a:latin typeface="Times New Roman" panose="02020603050405020304" pitchFamily="18" charset="0"/>
                <a:ea typeface="Montserrat"/>
                <a:cs typeface="Times New Roman" panose="02020603050405020304" pitchFamily="18" charset="0"/>
                <a:sym typeface="Montserrat"/>
              </a:rPr>
              <a:t>Hsing</a:t>
            </a:r>
            <a:r>
              <a:rPr lang="en-GB" b="0" i="0" u="none" strike="noStrike" cap="none" spc="11" dirty="0">
                <a:solidFill>
                  <a:schemeClr val="lt1"/>
                </a:solidFill>
                <a:latin typeface="Times New Roman" panose="02020603050405020304" pitchFamily="18" charset="0"/>
                <a:ea typeface="Montserrat"/>
                <a:cs typeface="Times New Roman" panose="02020603050405020304" pitchFamily="18" charset="0"/>
                <a:sym typeface="Montserrat"/>
              </a:rPr>
              <a:t> Lee, </a:t>
            </a:r>
            <a:r>
              <a:rPr lang="en-GB" b="0" i="0" u="none" strike="noStrike" cap="none" spc="11" dirty="0" err="1">
                <a:solidFill>
                  <a:schemeClr val="lt1"/>
                </a:solidFill>
                <a:latin typeface="Times New Roman" panose="02020603050405020304" pitchFamily="18" charset="0"/>
                <a:ea typeface="Montserrat"/>
                <a:cs typeface="Times New Roman" panose="02020603050405020304" pitchFamily="18" charset="0"/>
                <a:sym typeface="Montserrat"/>
              </a:rPr>
              <a:t>Jau</a:t>
            </a:r>
            <a:r>
              <a:rPr lang="en-GB" b="0" i="0" u="none" strike="noStrike" cap="none" spc="11" dirty="0">
                <a:solidFill>
                  <a:schemeClr val="lt1"/>
                </a:solidFill>
                <a:latin typeface="Times New Roman" panose="02020603050405020304" pitchFamily="18" charset="0"/>
                <a:ea typeface="Montserrat"/>
                <a:cs typeface="Times New Roman" panose="02020603050405020304" pitchFamily="18" charset="0"/>
                <a:sym typeface="Montserrat"/>
              </a:rPr>
              <a:t>-Ling Shih, </a:t>
            </a:r>
            <a:r>
              <a:rPr lang="en-GB" b="0" i="0" u="none" strike="noStrike" cap="none" spc="11" dirty="0" err="1">
                <a:solidFill>
                  <a:schemeClr val="lt1"/>
                </a:solidFill>
                <a:latin typeface="Times New Roman" panose="02020603050405020304" pitchFamily="18" charset="0"/>
                <a:ea typeface="Montserrat"/>
                <a:cs typeface="Times New Roman" panose="02020603050405020304" pitchFamily="18" charset="0"/>
                <a:sym typeface="Montserrat"/>
              </a:rPr>
              <a:t>Kun</a:t>
            </a:r>
            <a:r>
              <a:rPr lang="en-GB" b="0" i="0" u="none" strike="noStrike" cap="none" spc="11" dirty="0">
                <a:solidFill>
                  <a:schemeClr val="lt1"/>
                </a:solidFill>
                <a:latin typeface="Times New Roman" panose="02020603050405020304" pitchFamily="18" charset="0"/>
                <a:ea typeface="Montserrat"/>
                <a:cs typeface="Times New Roman" panose="02020603050405020304" pitchFamily="18" charset="0"/>
                <a:sym typeface="Montserrat"/>
              </a:rPr>
              <a:t>-Ming Yu, and Jung-Mau </a:t>
            </a:r>
            <a:r>
              <a:rPr lang="en-GB" b="0" i="0" u="none" strike="noStrike" cap="none" spc="11" dirty="0" err="1">
                <a:solidFill>
                  <a:schemeClr val="lt1"/>
                </a:solidFill>
                <a:latin typeface="Times New Roman" panose="02020603050405020304" pitchFamily="18" charset="0"/>
                <a:ea typeface="Montserrat"/>
                <a:cs typeface="Times New Roman" panose="02020603050405020304" pitchFamily="18" charset="0"/>
                <a:sym typeface="Montserrat"/>
              </a:rPr>
              <a:t>Su</a:t>
            </a:r>
            <a:r>
              <a:rPr lang="en-GB" b="0" i="0" u="none" strike="noStrike" cap="none" spc="11" dirty="0">
                <a:solidFill>
                  <a:schemeClr val="lt1"/>
                </a:solidFill>
                <a:latin typeface="Times New Roman" panose="02020603050405020304" pitchFamily="18" charset="0"/>
                <a:ea typeface="Montserrat"/>
                <a:cs typeface="Times New Roman" panose="02020603050405020304" pitchFamily="18" charset="0"/>
                <a:sym typeface="Montserrat"/>
              </a:rPr>
              <a:t>. Automatic music genre classification using modulation spectral contrast feature. In 2007 IEEE International Conference on Multimedia and Expo, pages 204–207. IEEE, 2007.</a:t>
            </a:r>
          </a:p>
          <a:p>
            <a:pPr marL="609570" indent="-423312" algn="just">
              <a:lnSpc>
                <a:spcPct val="90000"/>
              </a:lnSpc>
              <a:spcAft>
                <a:spcPts val="600"/>
              </a:spcAft>
              <a:buClr>
                <a:schemeClr val="lt1"/>
              </a:buClr>
              <a:buSzPts val="1400"/>
              <a:buFont typeface="Montserrat"/>
              <a:buChar char="●"/>
              <a:tabLst>
                <a:tab pos="298443" algn="l"/>
                <a:tab pos="299078" algn="l"/>
              </a:tabLst>
            </a:pPr>
            <a:r>
              <a:rPr lang="en-GB" b="0" i="0" u="none" strike="noStrike" cap="none" spc="11" dirty="0">
                <a:solidFill>
                  <a:schemeClr val="lt1"/>
                </a:solidFill>
                <a:latin typeface="Times New Roman" panose="02020603050405020304" pitchFamily="18" charset="0"/>
                <a:ea typeface="Montserrat"/>
                <a:cs typeface="Times New Roman" panose="02020603050405020304" pitchFamily="18" charset="0"/>
                <a:sym typeface="Montserrat"/>
              </a:rPr>
              <a:t>Brian McFee, Colin </a:t>
            </a:r>
            <a:r>
              <a:rPr lang="en-GB" b="0" i="0" u="none" strike="noStrike" cap="none" spc="11" dirty="0" err="1">
                <a:solidFill>
                  <a:schemeClr val="lt1"/>
                </a:solidFill>
                <a:latin typeface="Times New Roman" panose="02020603050405020304" pitchFamily="18" charset="0"/>
                <a:ea typeface="Montserrat"/>
                <a:cs typeface="Times New Roman" panose="02020603050405020304" pitchFamily="18" charset="0"/>
                <a:sym typeface="Montserrat"/>
              </a:rPr>
              <a:t>Raffel</a:t>
            </a:r>
            <a:r>
              <a:rPr lang="en-GB" b="0" i="0" u="none" strike="noStrike" cap="none" spc="11" dirty="0">
                <a:solidFill>
                  <a:schemeClr val="lt1"/>
                </a:solidFill>
                <a:latin typeface="Times New Roman" panose="02020603050405020304" pitchFamily="18" charset="0"/>
                <a:ea typeface="Montserrat"/>
                <a:cs typeface="Times New Roman" panose="02020603050405020304" pitchFamily="18" charset="0"/>
                <a:sym typeface="Montserrat"/>
              </a:rPr>
              <a:t>, </a:t>
            </a:r>
            <a:r>
              <a:rPr lang="en-GB" b="0" i="0" u="none" strike="noStrike" cap="none" spc="11" dirty="0" err="1">
                <a:solidFill>
                  <a:schemeClr val="lt1"/>
                </a:solidFill>
                <a:latin typeface="Times New Roman" panose="02020603050405020304" pitchFamily="18" charset="0"/>
                <a:ea typeface="Montserrat"/>
                <a:cs typeface="Times New Roman" panose="02020603050405020304" pitchFamily="18" charset="0"/>
                <a:sym typeface="Montserrat"/>
              </a:rPr>
              <a:t>Dawen</a:t>
            </a:r>
            <a:r>
              <a:rPr lang="en-GB" b="0" i="0" u="none" strike="noStrike" cap="none" spc="11" dirty="0">
                <a:solidFill>
                  <a:schemeClr val="lt1"/>
                </a:solidFill>
                <a:latin typeface="Times New Roman" panose="02020603050405020304" pitchFamily="18" charset="0"/>
                <a:ea typeface="Montserrat"/>
                <a:cs typeface="Times New Roman" panose="02020603050405020304" pitchFamily="18" charset="0"/>
                <a:sym typeface="Montserrat"/>
              </a:rPr>
              <a:t> Liang, Daniel PW Ellis, Matt McVicar, Eric Battenberg, and Oriol Nieto. </a:t>
            </a:r>
            <a:r>
              <a:rPr lang="en-GB" b="0" i="0" u="none" strike="noStrike" cap="none" spc="11" dirty="0" err="1">
                <a:solidFill>
                  <a:schemeClr val="lt1"/>
                </a:solidFill>
                <a:latin typeface="Times New Roman" panose="02020603050405020304" pitchFamily="18" charset="0"/>
                <a:ea typeface="Montserrat"/>
                <a:cs typeface="Times New Roman" panose="02020603050405020304" pitchFamily="18" charset="0"/>
                <a:sym typeface="Montserrat"/>
              </a:rPr>
              <a:t>librosa</a:t>
            </a:r>
            <a:r>
              <a:rPr lang="en-GB" b="0" i="0" u="none" strike="noStrike" cap="none" spc="11" dirty="0">
                <a:solidFill>
                  <a:schemeClr val="lt1"/>
                </a:solidFill>
                <a:latin typeface="Times New Roman" panose="02020603050405020304" pitchFamily="18" charset="0"/>
                <a:ea typeface="Montserrat"/>
                <a:cs typeface="Times New Roman" panose="02020603050405020304" pitchFamily="18" charset="0"/>
                <a:sym typeface="Montserrat"/>
              </a:rPr>
              <a:t>: Audio and music signal analysis in python. In Proceedings of the 14th python in science conference, volume 8, 2015.</a:t>
            </a:r>
          </a:p>
          <a:p>
            <a:pPr marL="609570" indent="-423312" algn="just">
              <a:lnSpc>
                <a:spcPct val="90000"/>
              </a:lnSpc>
              <a:spcAft>
                <a:spcPts val="600"/>
              </a:spcAft>
              <a:buClr>
                <a:schemeClr val="lt1"/>
              </a:buClr>
              <a:buSzPts val="1400"/>
              <a:buFont typeface="Montserrat"/>
              <a:buChar char="●"/>
              <a:tabLst>
                <a:tab pos="298443" algn="l"/>
                <a:tab pos="299078" algn="l"/>
              </a:tabLst>
            </a:pPr>
            <a:r>
              <a:rPr lang="en-GB" b="0" i="0" u="none" strike="noStrike" cap="none" spc="11" dirty="0">
                <a:solidFill>
                  <a:schemeClr val="lt1"/>
                </a:solidFill>
                <a:latin typeface="Times New Roman" panose="02020603050405020304" pitchFamily="18" charset="0"/>
                <a:ea typeface="Montserrat"/>
                <a:cs typeface="Times New Roman" panose="02020603050405020304" pitchFamily="18" charset="0"/>
                <a:sym typeface="Montserrat"/>
              </a:rPr>
              <a:t>J. Ben Schafer, Dan </a:t>
            </a:r>
            <a:r>
              <a:rPr lang="en-GB" b="0" i="0" u="none" strike="noStrike" cap="none" spc="11" dirty="0" err="1">
                <a:solidFill>
                  <a:schemeClr val="lt1"/>
                </a:solidFill>
                <a:latin typeface="Times New Roman" panose="02020603050405020304" pitchFamily="18" charset="0"/>
                <a:ea typeface="Montserrat"/>
                <a:cs typeface="Times New Roman" panose="02020603050405020304" pitchFamily="18" charset="0"/>
                <a:sym typeface="Montserrat"/>
              </a:rPr>
              <a:t>Frankowski</a:t>
            </a:r>
            <a:r>
              <a:rPr lang="en-GB" b="0" i="0" u="none" strike="noStrike" cap="none" spc="11" dirty="0">
                <a:solidFill>
                  <a:schemeClr val="lt1"/>
                </a:solidFill>
                <a:latin typeface="Times New Roman" panose="02020603050405020304" pitchFamily="18" charset="0"/>
                <a:ea typeface="Montserrat"/>
                <a:cs typeface="Times New Roman" panose="02020603050405020304" pitchFamily="18" charset="0"/>
                <a:sym typeface="Montserrat"/>
              </a:rPr>
              <a:t>, Jon </a:t>
            </a:r>
            <a:r>
              <a:rPr lang="en-GB" b="0" i="0" u="none" strike="noStrike" cap="none" spc="11" dirty="0" err="1">
                <a:solidFill>
                  <a:schemeClr val="lt1"/>
                </a:solidFill>
                <a:latin typeface="Times New Roman" panose="02020603050405020304" pitchFamily="18" charset="0"/>
                <a:ea typeface="Montserrat"/>
                <a:cs typeface="Times New Roman" panose="02020603050405020304" pitchFamily="18" charset="0"/>
                <a:sym typeface="Montserrat"/>
              </a:rPr>
              <a:t>Herlocker</a:t>
            </a:r>
            <a:r>
              <a:rPr lang="en-GB" b="0" i="0" u="none" strike="noStrike" cap="none" spc="11" dirty="0">
                <a:solidFill>
                  <a:schemeClr val="lt1"/>
                </a:solidFill>
                <a:latin typeface="Times New Roman" panose="02020603050405020304" pitchFamily="18" charset="0"/>
                <a:ea typeface="Montserrat"/>
                <a:cs typeface="Times New Roman" panose="02020603050405020304" pitchFamily="18" charset="0"/>
                <a:sym typeface="Montserrat"/>
              </a:rPr>
              <a:t>, and </a:t>
            </a:r>
            <a:r>
              <a:rPr lang="en-GB" b="0" i="0" u="none" strike="noStrike" cap="none" spc="11" dirty="0" err="1">
                <a:solidFill>
                  <a:schemeClr val="lt1"/>
                </a:solidFill>
                <a:latin typeface="Times New Roman" panose="02020603050405020304" pitchFamily="18" charset="0"/>
                <a:ea typeface="Montserrat"/>
                <a:cs typeface="Times New Roman" panose="02020603050405020304" pitchFamily="18" charset="0"/>
                <a:sym typeface="Montserrat"/>
              </a:rPr>
              <a:t>Shilad</a:t>
            </a:r>
            <a:r>
              <a:rPr lang="en-GB" b="0" i="0" u="none" strike="noStrike" cap="none" spc="11" dirty="0">
                <a:solidFill>
                  <a:schemeClr val="lt1"/>
                </a:solidFill>
                <a:latin typeface="Times New Roman" panose="02020603050405020304" pitchFamily="18" charset="0"/>
                <a:ea typeface="Montserrat"/>
                <a:cs typeface="Times New Roman" panose="02020603050405020304" pitchFamily="18" charset="0"/>
                <a:sym typeface="Montserrat"/>
              </a:rPr>
              <a:t> Sen. Collaborative Filtering Recommender Systems, pages 291–324. Springer Berlin Heidelberg, Berlin, Heidelberg, 2007.</a:t>
            </a:r>
          </a:p>
          <a:p>
            <a:pPr marL="609570" indent="-423312" algn="just">
              <a:lnSpc>
                <a:spcPct val="90000"/>
              </a:lnSpc>
              <a:spcAft>
                <a:spcPts val="600"/>
              </a:spcAft>
              <a:buClr>
                <a:schemeClr val="lt1"/>
              </a:buClr>
              <a:buSzPts val="1400"/>
              <a:buFont typeface="Montserrat"/>
              <a:buChar char="●"/>
              <a:tabLst>
                <a:tab pos="298443" algn="l"/>
                <a:tab pos="299078" algn="l"/>
              </a:tabLst>
            </a:pPr>
            <a:r>
              <a:rPr lang="en-GB" b="0" i="0" u="none" strike="noStrike" cap="none" spc="11" dirty="0">
                <a:solidFill>
                  <a:schemeClr val="lt1"/>
                </a:solidFill>
                <a:latin typeface="Times New Roman" panose="02020603050405020304" pitchFamily="18" charset="0"/>
                <a:ea typeface="Montserrat"/>
                <a:cs typeface="Times New Roman" panose="02020603050405020304" pitchFamily="18" charset="0"/>
                <a:sym typeface="Montserrat"/>
              </a:rPr>
              <a:t>Open source. </a:t>
            </a:r>
            <a:r>
              <a:rPr lang="en-GB" b="0" i="0" u="none" strike="noStrike" cap="none" spc="11" dirty="0" err="1">
                <a:solidFill>
                  <a:schemeClr val="lt1"/>
                </a:solidFill>
                <a:latin typeface="Times New Roman" panose="02020603050405020304" pitchFamily="18" charset="0"/>
                <a:ea typeface="Montserrat"/>
                <a:cs typeface="Times New Roman" panose="02020603050405020304" pitchFamily="18" charset="0"/>
                <a:sym typeface="Montserrat"/>
              </a:rPr>
              <a:t>Tensorflow</a:t>
            </a:r>
            <a:r>
              <a:rPr lang="en-GB" b="0" i="0" u="none" strike="noStrike" cap="none" spc="11" dirty="0">
                <a:solidFill>
                  <a:schemeClr val="lt1"/>
                </a:solidFill>
                <a:latin typeface="Times New Roman" panose="02020603050405020304" pitchFamily="18" charset="0"/>
                <a:ea typeface="Montserrat"/>
                <a:cs typeface="Times New Roman" panose="02020603050405020304" pitchFamily="18" charset="0"/>
                <a:sym typeface="Montserrat"/>
              </a:rPr>
              <a:t>.</a:t>
            </a:r>
          </a:p>
          <a:p>
            <a:pPr marL="609570" indent="-423312" algn="just">
              <a:lnSpc>
                <a:spcPct val="90000"/>
              </a:lnSpc>
              <a:spcAft>
                <a:spcPts val="600"/>
              </a:spcAft>
              <a:buClr>
                <a:schemeClr val="lt1"/>
              </a:buClr>
              <a:buSzPts val="1400"/>
              <a:buFont typeface="Montserrat"/>
              <a:buChar char="●"/>
              <a:tabLst>
                <a:tab pos="298443" algn="l"/>
                <a:tab pos="299078" algn="l"/>
              </a:tabLst>
            </a:pPr>
            <a:r>
              <a:rPr lang="en-GB" b="0" i="0" u="none" strike="noStrike" cap="none" spc="11" dirty="0">
                <a:solidFill>
                  <a:schemeClr val="lt1"/>
                </a:solidFill>
                <a:latin typeface="Times New Roman" panose="02020603050405020304" pitchFamily="18" charset="0"/>
                <a:ea typeface="Montserrat"/>
                <a:cs typeface="Times New Roman" panose="02020603050405020304" pitchFamily="18" charset="0"/>
                <a:sym typeface="Montserrat"/>
              </a:rPr>
              <a:t>Chun </a:t>
            </a:r>
            <a:r>
              <a:rPr lang="en-GB" b="0" i="0" u="none" strike="noStrike" cap="none" spc="11" dirty="0" err="1">
                <a:solidFill>
                  <a:schemeClr val="lt1"/>
                </a:solidFill>
                <a:latin typeface="Times New Roman" panose="02020603050405020304" pitchFamily="18" charset="0"/>
                <a:ea typeface="Montserrat"/>
                <a:cs typeface="Times New Roman" panose="02020603050405020304" pitchFamily="18" charset="0"/>
                <a:sym typeface="Montserrat"/>
              </a:rPr>
              <a:t>Pui</a:t>
            </a:r>
            <a:r>
              <a:rPr lang="en-GB" b="0" i="0" u="none" strike="noStrike" cap="none" spc="11" dirty="0">
                <a:solidFill>
                  <a:schemeClr val="lt1"/>
                </a:solidFill>
                <a:latin typeface="Times New Roman" panose="02020603050405020304" pitchFamily="18" charset="0"/>
                <a:ea typeface="Montserrat"/>
                <a:cs typeface="Times New Roman" panose="02020603050405020304" pitchFamily="18" charset="0"/>
                <a:sym typeface="Montserrat"/>
              </a:rPr>
              <a:t> Tang, Ka Long Chui, Ying Kin Yu, </a:t>
            </a:r>
            <a:r>
              <a:rPr lang="en-GB" b="0" i="0" u="none" strike="noStrike" cap="none" spc="11" dirty="0" err="1">
                <a:solidFill>
                  <a:schemeClr val="lt1"/>
                </a:solidFill>
                <a:latin typeface="Times New Roman" panose="02020603050405020304" pitchFamily="18" charset="0"/>
                <a:ea typeface="Montserrat"/>
                <a:cs typeface="Times New Roman" panose="02020603050405020304" pitchFamily="18" charset="0"/>
                <a:sym typeface="Montserrat"/>
              </a:rPr>
              <a:t>Zhiliang</a:t>
            </a:r>
            <a:r>
              <a:rPr lang="en-GB" b="0" i="0" u="none" strike="noStrike" cap="none" spc="11" dirty="0">
                <a:solidFill>
                  <a:schemeClr val="lt1"/>
                </a:solidFill>
                <a:latin typeface="Times New Roman" panose="02020603050405020304" pitchFamily="18" charset="0"/>
                <a:ea typeface="Montserrat"/>
                <a:cs typeface="Times New Roman" panose="02020603050405020304" pitchFamily="18" charset="0"/>
                <a:sym typeface="Montserrat"/>
              </a:rPr>
              <a:t> Zeng, and Kin </a:t>
            </a:r>
            <a:r>
              <a:rPr lang="en-GB" b="0" i="0" u="none" strike="noStrike" cap="none" spc="11" dirty="0" err="1">
                <a:solidFill>
                  <a:schemeClr val="lt1"/>
                </a:solidFill>
                <a:latin typeface="Times New Roman" panose="02020603050405020304" pitchFamily="18" charset="0"/>
                <a:ea typeface="Montserrat"/>
                <a:cs typeface="Times New Roman" panose="02020603050405020304" pitchFamily="18" charset="0"/>
                <a:sym typeface="Montserrat"/>
              </a:rPr>
              <a:t>HongWong</a:t>
            </a:r>
            <a:r>
              <a:rPr lang="en-GB" b="0" i="0" u="none" strike="noStrike" cap="none" spc="11" dirty="0">
                <a:solidFill>
                  <a:schemeClr val="lt1"/>
                </a:solidFill>
                <a:latin typeface="Times New Roman" panose="02020603050405020304" pitchFamily="18" charset="0"/>
                <a:ea typeface="Montserrat"/>
                <a:cs typeface="Times New Roman" panose="02020603050405020304" pitchFamily="18" charset="0"/>
                <a:sym typeface="Montserrat"/>
              </a:rPr>
              <a:t>. Music genre classification using a hierarchical long short term memory (</a:t>
            </a:r>
            <a:r>
              <a:rPr lang="en-GB" b="0" i="0" u="none" strike="noStrike" cap="none" spc="11" dirty="0" err="1">
                <a:solidFill>
                  <a:schemeClr val="lt1"/>
                </a:solidFill>
                <a:latin typeface="Times New Roman" panose="02020603050405020304" pitchFamily="18" charset="0"/>
                <a:ea typeface="Montserrat"/>
                <a:cs typeface="Times New Roman" panose="02020603050405020304" pitchFamily="18" charset="0"/>
                <a:sym typeface="Montserrat"/>
              </a:rPr>
              <a:t>lstm</a:t>
            </a:r>
            <a:r>
              <a:rPr lang="en-GB" b="0" i="0" u="none" strike="noStrike" cap="none" spc="11" dirty="0">
                <a:solidFill>
                  <a:schemeClr val="lt1"/>
                </a:solidFill>
                <a:latin typeface="Times New Roman" panose="02020603050405020304" pitchFamily="18" charset="0"/>
                <a:ea typeface="Montserrat"/>
                <a:cs typeface="Times New Roman" panose="02020603050405020304" pitchFamily="18" charset="0"/>
                <a:sym typeface="Montserrat"/>
              </a:rPr>
              <a:t>) model. In Third International Workshop on Pattern Recognition, volume 10828, page 108281B. International Society for Optics and Photonics, 2018.</a:t>
            </a:r>
          </a:p>
          <a:p>
            <a:pPr marL="609570" indent="-423312" algn="just">
              <a:lnSpc>
                <a:spcPct val="90000"/>
              </a:lnSpc>
              <a:spcAft>
                <a:spcPts val="600"/>
              </a:spcAft>
              <a:buClr>
                <a:schemeClr val="lt1"/>
              </a:buClr>
              <a:buSzPts val="1400"/>
              <a:buFont typeface="Montserrat"/>
              <a:buChar char="●"/>
              <a:tabLst>
                <a:tab pos="298443" algn="l"/>
                <a:tab pos="299078" algn="l"/>
              </a:tabLst>
            </a:pPr>
            <a:r>
              <a:rPr lang="en-GB" b="0" i="0" u="none" strike="noStrike" cap="none" spc="11" dirty="0">
                <a:solidFill>
                  <a:schemeClr val="lt1"/>
                </a:solidFill>
                <a:latin typeface="Times New Roman" panose="02020603050405020304" pitchFamily="18" charset="0"/>
                <a:ea typeface="Montserrat"/>
                <a:cs typeface="Times New Roman" panose="02020603050405020304" pitchFamily="18" charset="0"/>
                <a:sym typeface="Montserrat"/>
              </a:rPr>
              <a:t>George </a:t>
            </a:r>
            <a:r>
              <a:rPr lang="en-GB" b="0" i="0" u="none" strike="noStrike" cap="none" spc="11" dirty="0" err="1">
                <a:solidFill>
                  <a:schemeClr val="lt1"/>
                </a:solidFill>
                <a:latin typeface="Times New Roman" panose="02020603050405020304" pitchFamily="18" charset="0"/>
                <a:ea typeface="Montserrat"/>
                <a:cs typeface="Times New Roman" panose="02020603050405020304" pitchFamily="18" charset="0"/>
                <a:sym typeface="Montserrat"/>
              </a:rPr>
              <a:t>Tzanetakis</a:t>
            </a:r>
            <a:r>
              <a:rPr lang="en-GB" b="0" i="0" u="none" strike="noStrike" cap="none" spc="11" dirty="0">
                <a:solidFill>
                  <a:schemeClr val="lt1"/>
                </a:solidFill>
                <a:latin typeface="Times New Roman" panose="02020603050405020304" pitchFamily="18" charset="0"/>
                <a:ea typeface="Montserrat"/>
                <a:cs typeface="Times New Roman" panose="02020603050405020304" pitchFamily="18" charset="0"/>
                <a:sym typeface="Montserrat"/>
              </a:rPr>
              <a:t> and Perry Cook. Musical genre classification of audio signals. IEEE Transactions on Speech and Audio Processing, 10:293 – 302, 08 2002.</a:t>
            </a:r>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600200" y="306869"/>
            <a:ext cx="6705600" cy="491161"/>
          </a:xfrm>
          <a:prstGeom prst="rect">
            <a:avLst/>
          </a:prstGeom>
        </p:spPr>
        <p:txBody>
          <a:bodyPr spcFirstLastPara="1" vert="horz" wrap="square" lIns="0" tIns="16511" rIns="0" bIns="0" rtlCol="0" anchor="t" anchorCtr="0">
            <a:spAutoFit/>
          </a:bodyPr>
          <a:lstStyle/>
          <a:p>
            <a:pPr marL="12700">
              <a:spcBef>
                <a:spcPts val="131"/>
              </a:spcBef>
            </a:pPr>
            <a:r>
              <a:rPr sz="3000" b="0" spc="11" dirty="0">
                <a:solidFill>
                  <a:schemeClr val="accent1"/>
                </a:solidFill>
                <a:latin typeface="Castellar" panose="020A0402060406010301" pitchFamily="18" charset="77"/>
              </a:rPr>
              <a:t>Thank You</a:t>
            </a:r>
          </a:p>
        </p:txBody>
      </p:sp>
      <p:pic>
        <p:nvPicPr>
          <p:cNvPr id="7" name="Picture 6" descr="A person shaking hands with a person&#10;&#10;Description automatically generated with medium confidence">
            <a:extLst>
              <a:ext uri="{FF2B5EF4-FFF2-40B4-BE49-F238E27FC236}">
                <a16:creationId xmlns:a16="http://schemas.microsoft.com/office/drawing/2014/main" id="{9E1BE6B6-A138-1877-7DFC-EB2A6E0192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24200" y="1072960"/>
            <a:ext cx="5791200" cy="523259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57200" y="838200"/>
            <a:ext cx="7647600" cy="950400"/>
          </a:xfrm>
        </p:spPr>
        <p:txBody>
          <a:bodyPr spcFirstLastPara="1" vert="horz" wrap="square" lIns="91425" tIns="91425" rIns="91425" bIns="91425" rtlCol="0" anchor="t" anchorCtr="0">
            <a:normAutofit/>
          </a:bodyPr>
          <a:lstStyle/>
          <a:p>
            <a:pPr marL="12700"/>
            <a:r>
              <a:rPr lang="en-US" sz="3000" spc="11" dirty="0">
                <a:latin typeface="Castellar" panose="020A0402060406010301" pitchFamily="18" charset="77"/>
              </a:rPr>
              <a:t>Other</a:t>
            </a:r>
            <a:r>
              <a:rPr lang="en-US" sz="3000" spc="-20" dirty="0">
                <a:latin typeface="Castellar" panose="020A0402060406010301" pitchFamily="18" charset="77"/>
              </a:rPr>
              <a:t> </a:t>
            </a:r>
            <a:r>
              <a:rPr lang="en-US" sz="3000" spc="5" dirty="0">
                <a:latin typeface="Castellar" panose="020A0402060406010301" pitchFamily="18" charset="77"/>
              </a:rPr>
              <a:t>Approaches:</a:t>
            </a:r>
          </a:p>
        </p:txBody>
      </p:sp>
      <p:sp>
        <p:nvSpPr>
          <p:cNvPr id="3" name="object 3"/>
          <p:cNvSpPr txBox="1"/>
          <p:nvPr/>
        </p:nvSpPr>
        <p:spPr>
          <a:xfrm>
            <a:off x="457200" y="1981200"/>
            <a:ext cx="11201400" cy="4572000"/>
          </a:xfrm>
          <a:prstGeom prst="rect">
            <a:avLst/>
          </a:prstGeom>
          <a:noFill/>
          <a:ln>
            <a:noFill/>
          </a:ln>
        </p:spPr>
        <p:txBody>
          <a:bodyPr spcFirstLastPara="1" vert="horz" wrap="square" lIns="91425" tIns="91425" rIns="91425" bIns="91425" rtlCol="0" anchor="t" anchorCtr="0">
            <a:noAutofit/>
          </a:bodyPr>
          <a:lstStyle/>
          <a:p>
            <a:pPr marL="609570" indent="-402147" algn="just">
              <a:spcAft>
                <a:spcPts val="600"/>
              </a:spcAft>
              <a:buClr>
                <a:schemeClr val="lt1"/>
              </a:buClr>
              <a:buSzPts val="1150"/>
              <a:buFont typeface="Montserrat"/>
              <a:buChar char="●"/>
            </a:pPr>
            <a:r>
              <a:rPr lang="en-GB" sz="2000" b="0" i="0" u="none" strike="noStrike" cap="none" spc="-5" dirty="0">
                <a:solidFill>
                  <a:schemeClr val="lt1"/>
                </a:solidFill>
                <a:latin typeface="Times New Roman" panose="02020603050405020304" pitchFamily="18" charset="0"/>
                <a:ea typeface="Montserrat"/>
                <a:cs typeface="Times New Roman" panose="02020603050405020304" pitchFamily="18" charset="0"/>
                <a:sym typeface="Montserrat"/>
              </a:rPr>
              <a:t>Besides </a:t>
            </a:r>
            <a:r>
              <a:rPr lang="en-GB" sz="2000" b="0" i="0" u="none" strike="noStrike" cap="none" spc="-20" dirty="0">
                <a:solidFill>
                  <a:schemeClr val="lt1"/>
                </a:solidFill>
                <a:latin typeface="Times New Roman" panose="02020603050405020304" pitchFamily="18" charset="0"/>
                <a:ea typeface="Montserrat"/>
                <a:cs typeface="Times New Roman" panose="02020603050405020304" pitchFamily="18" charset="0"/>
                <a:sym typeface="Montserrat"/>
              </a:rPr>
              <a:t>the </a:t>
            </a:r>
            <a:r>
              <a:rPr lang="en-GB" sz="2000" b="0" i="0" u="none" strike="noStrike" cap="none" spc="-15" dirty="0">
                <a:solidFill>
                  <a:schemeClr val="lt1"/>
                </a:solidFill>
                <a:latin typeface="Times New Roman" panose="02020603050405020304" pitchFamily="18" charset="0"/>
                <a:ea typeface="Montserrat"/>
                <a:cs typeface="Times New Roman" panose="02020603050405020304" pitchFamily="18" charset="0"/>
                <a:sym typeface="Montserrat"/>
              </a:rPr>
              <a:t>content-based </a:t>
            </a:r>
            <a:r>
              <a:rPr lang="en-GB" sz="2000" b="0" i="0" u="none" strike="noStrike" cap="none" spc="11" dirty="0">
                <a:solidFill>
                  <a:schemeClr val="lt1"/>
                </a:solidFill>
                <a:latin typeface="Times New Roman" panose="02020603050405020304" pitchFamily="18" charset="0"/>
                <a:ea typeface="Montserrat"/>
                <a:cs typeface="Times New Roman" panose="02020603050405020304" pitchFamily="18" charset="0"/>
                <a:sym typeface="Montserrat"/>
              </a:rPr>
              <a:t>music </a:t>
            </a:r>
            <a:r>
              <a:rPr lang="en-GB" sz="2000" b="0" i="0" u="none" strike="noStrike" cap="none" spc="-5" dirty="0">
                <a:solidFill>
                  <a:schemeClr val="lt1"/>
                </a:solidFill>
                <a:latin typeface="Times New Roman" panose="02020603050405020304" pitchFamily="18" charset="0"/>
                <a:ea typeface="Montserrat"/>
                <a:cs typeface="Times New Roman" panose="02020603050405020304" pitchFamily="18" charset="0"/>
                <a:sym typeface="Montserrat"/>
              </a:rPr>
              <a:t>genre </a:t>
            </a:r>
            <a:r>
              <a:rPr lang="en-GB" sz="2000" b="0" i="0" u="none" strike="noStrike" cap="none" dirty="0">
                <a:solidFill>
                  <a:schemeClr val="lt1"/>
                </a:solidFill>
                <a:latin typeface="Times New Roman" panose="02020603050405020304" pitchFamily="18" charset="0"/>
                <a:ea typeface="Montserrat"/>
                <a:cs typeface="Times New Roman" panose="02020603050405020304" pitchFamily="18" charset="0"/>
                <a:sym typeface="Montserrat"/>
              </a:rPr>
              <a:t>classification, </a:t>
            </a:r>
            <a:r>
              <a:rPr lang="en-GB" sz="2000" b="0" i="0" u="none" strike="noStrike" cap="none" spc="-25" dirty="0">
                <a:solidFill>
                  <a:schemeClr val="lt1"/>
                </a:solidFill>
                <a:latin typeface="Times New Roman" panose="02020603050405020304" pitchFamily="18" charset="0"/>
                <a:ea typeface="Montserrat"/>
                <a:cs typeface="Times New Roman" panose="02020603050405020304" pitchFamily="18" charset="0"/>
                <a:sym typeface="Montserrat"/>
              </a:rPr>
              <a:t>other </a:t>
            </a:r>
            <a:r>
              <a:rPr lang="en-GB" sz="2000" b="0" i="0" u="none" strike="noStrike" cap="none" spc="-20" dirty="0">
                <a:solidFill>
                  <a:schemeClr val="lt1"/>
                </a:solidFill>
                <a:latin typeface="Times New Roman" panose="02020603050405020304" pitchFamily="18" charset="0"/>
                <a:ea typeface="Montserrat"/>
                <a:cs typeface="Times New Roman" panose="02020603050405020304" pitchFamily="18" charset="0"/>
                <a:sym typeface="Montserrat"/>
              </a:rPr>
              <a:t>techniques </a:t>
            </a:r>
            <a:r>
              <a:rPr lang="en-GB" sz="2000" b="0" i="0" u="none" strike="noStrike" cap="none" spc="-11" dirty="0">
                <a:solidFill>
                  <a:schemeClr val="lt1"/>
                </a:solidFill>
                <a:latin typeface="Times New Roman" panose="02020603050405020304" pitchFamily="18" charset="0"/>
                <a:ea typeface="Montserrat"/>
                <a:cs typeface="Times New Roman" panose="02020603050405020304" pitchFamily="18" charset="0"/>
                <a:sym typeface="Montserrat"/>
              </a:rPr>
              <a:t>exists </a:t>
            </a:r>
            <a:r>
              <a:rPr lang="en-GB" sz="2000" b="0" i="0" u="none" strike="noStrike" cap="none" spc="5" dirty="0">
                <a:solidFill>
                  <a:schemeClr val="lt1"/>
                </a:solidFill>
                <a:latin typeface="Times New Roman" panose="02020603050405020304" pitchFamily="18" charset="0"/>
                <a:ea typeface="Montserrat"/>
                <a:cs typeface="Times New Roman" panose="02020603050405020304" pitchFamily="18" charset="0"/>
                <a:sym typeface="Montserrat"/>
              </a:rPr>
              <a:t>as </a:t>
            </a:r>
            <a:r>
              <a:rPr lang="en-GB" sz="2000" b="0" i="0" u="none" strike="noStrike" cap="none" spc="-11" dirty="0">
                <a:solidFill>
                  <a:schemeClr val="lt1"/>
                </a:solidFill>
                <a:latin typeface="Times New Roman" panose="02020603050405020304" pitchFamily="18" charset="0"/>
                <a:ea typeface="Montserrat"/>
                <a:cs typeface="Times New Roman" panose="02020603050405020304" pitchFamily="18" charset="0"/>
                <a:sym typeface="Montserrat"/>
              </a:rPr>
              <a:t>well such </a:t>
            </a:r>
            <a:r>
              <a:rPr lang="en-GB" sz="2000" b="0" i="0" u="none" strike="noStrike" cap="none" spc="5" dirty="0">
                <a:solidFill>
                  <a:schemeClr val="lt1"/>
                </a:solidFill>
                <a:latin typeface="Times New Roman" panose="02020603050405020304" pitchFamily="18" charset="0"/>
                <a:ea typeface="Montserrat"/>
                <a:cs typeface="Times New Roman" panose="02020603050405020304" pitchFamily="18" charset="0"/>
                <a:sym typeface="Montserrat"/>
              </a:rPr>
              <a:t>as</a:t>
            </a:r>
            <a:r>
              <a:rPr lang="en-GB" sz="2000" b="0" i="0" u="none" strike="noStrike" cap="none" spc="305" dirty="0">
                <a:solidFill>
                  <a:schemeClr val="lt1"/>
                </a:solidFill>
                <a:latin typeface="Times New Roman" panose="02020603050405020304" pitchFamily="18" charset="0"/>
                <a:ea typeface="Montserrat"/>
                <a:cs typeface="Times New Roman" panose="02020603050405020304" pitchFamily="18" charset="0"/>
                <a:sym typeface="Montserrat"/>
              </a:rPr>
              <a:t> </a:t>
            </a:r>
            <a:r>
              <a:rPr lang="en-GB" sz="2000" b="0" i="0" u="none" strike="noStrike" cap="none" spc="15" dirty="0">
                <a:solidFill>
                  <a:schemeClr val="lt1"/>
                </a:solidFill>
                <a:latin typeface="Times New Roman" panose="02020603050405020304" pitchFamily="18" charset="0"/>
                <a:ea typeface="Montserrat"/>
                <a:cs typeface="Times New Roman" panose="02020603050405020304" pitchFamily="18" charset="0"/>
                <a:sym typeface="Montserrat"/>
              </a:rPr>
              <a:t>:-</a:t>
            </a:r>
            <a:endParaRPr lang="en-GB" sz="2000" b="0" i="0" u="none" strike="noStrike" cap="none" dirty="0">
              <a:solidFill>
                <a:schemeClr val="lt1"/>
              </a:solidFill>
              <a:latin typeface="Times New Roman" panose="02020603050405020304" pitchFamily="18" charset="0"/>
              <a:ea typeface="Montserrat"/>
              <a:cs typeface="Times New Roman" panose="02020603050405020304" pitchFamily="18" charset="0"/>
              <a:sym typeface="Montserrat"/>
            </a:endParaRPr>
          </a:p>
          <a:p>
            <a:pPr marL="609570" indent="-402147" algn="just">
              <a:spcAft>
                <a:spcPts val="600"/>
              </a:spcAft>
              <a:buClr>
                <a:schemeClr val="lt1"/>
              </a:buClr>
              <a:buSzPts val="1150"/>
              <a:buFont typeface="Montserrat"/>
              <a:buChar char="●"/>
              <a:tabLst>
                <a:tab pos="269868" algn="l"/>
              </a:tabLst>
            </a:pPr>
            <a:r>
              <a:rPr lang="en-GB" sz="2000" b="0" i="0" u="none" strike="noStrike" cap="none" spc="-5" dirty="0">
                <a:solidFill>
                  <a:schemeClr val="lt1"/>
                </a:solidFill>
                <a:latin typeface="Times New Roman" panose="02020603050405020304" pitchFamily="18" charset="0"/>
                <a:ea typeface="Montserrat"/>
                <a:cs typeface="Times New Roman" panose="02020603050405020304" pitchFamily="18" charset="0"/>
                <a:sym typeface="Montserrat"/>
              </a:rPr>
              <a:t>Collaborative </a:t>
            </a:r>
            <a:r>
              <a:rPr lang="en-GB" sz="2000" b="0" i="0" u="none" strike="noStrike" cap="none" dirty="0">
                <a:solidFill>
                  <a:schemeClr val="lt1"/>
                </a:solidFill>
                <a:latin typeface="Times New Roman" panose="02020603050405020304" pitchFamily="18" charset="0"/>
                <a:ea typeface="Montserrat"/>
                <a:cs typeface="Times New Roman" panose="02020603050405020304" pitchFamily="18" charset="0"/>
                <a:sym typeface="Montserrat"/>
              </a:rPr>
              <a:t>filtering – </a:t>
            </a:r>
            <a:r>
              <a:rPr lang="en-GB" sz="2000" b="0" i="0" u="none" strike="noStrike" cap="none" spc="-11" dirty="0">
                <a:solidFill>
                  <a:schemeClr val="lt1"/>
                </a:solidFill>
                <a:latin typeface="Times New Roman" panose="02020603050405020304" pitchFamily="18" charset="0"/>
                <a:ea typeface="Montserrat"/>
                <a:cs typeface="Times New Roman" panose="02020603050405020304" pitchFamily="18" charset="0"/>
                <a:sym typeface="Montserrat"/>
              </a:rPr>
              <a:t>This </a:t>
            </a:r>
            <a:r>
              <a:rPr lang="en-GB" sz="2000" b="0" i="0" u="none" strike="noStrike" cap="none" spc="-5" dirty="0">
                <a:solidFill>
                  <a:schemeClr val="lt1"/>
                </a:solidFill>
                <a:latin typeface="Times New Roman" panose="02020603050405020304" pitchFamily="18" charset="0"/>
                <a:ea typeface="Montserrat"/>
                <a:cs typeface="Times New Roman" panose="02020603050405020304" pitchFamily="18" charset="0"/>
                <a:sym typeface="Montserrat"/>
              </a:rPr>
              <a:t>approach </a:t>
            </a:r>
            <a:r>
              <a:rPr lang="en-GB" sz="2000" b="0" i="0" u="none" strike="noStrike" cap="none" dirty="0">
                <a:solidFill>
                  <a:schemeClr val="lt1"/>
                </a:solidFill>
                <a:latin typeface="Times New Roman" panose="02020603050405020304" pitchFamily="18" charset="0"/>
                <a:ea typeface="Montserrat"/>
                <a:cs typeface="Times New Roman" panose="02020603050405020304" pitchFamily="18" charset="0"/>
                <a:sym typeface="Montserrat"/>
              </a:rPr>
              <a:t>makes a </a:t>
            </a:r>
            <a:r>
              <a:rPr lang="en-GB" sz="2000" b="0" i="0" u="none" strike="noStrike" cap="none" spc="-5" dirty="0">
                <a:solidFill>
                  <a:schemeClr val="lt1"/>
                </a:solidFill>
                <a:latin typeface="Times New Roman" panose="02020603050405020304" pitchFamily="18" charset="0"/>
                <a:ea typeface="Montserrat"/>
                <a:cs typeface="Times New Roman" panose="02020603050405020304" pitchFamily="18" charset="0"/>
                <a:sym typeface="Montserrat"/>
              </a:rPr>
              <a:t>prediction </a:t>
            </a:r>
            <a:r>
              <a:rPr lang="en-GB" sz="2000" b="0" i="0" u="none" strike="noStrike" cap="none" spc="-11" dirty="0">
                <a:solidFill>
                  <a:schemeClr val="lt1"/>
                </a:solidFill>
                <a:latin typeface="Times New Roman" panose="02020603050405020304" pitchFamily="18" charset="0"/>
                <a:ea typeface="Montserrat"/>
                <a:cs typeface="Times New Roman" panose="02020603050405020304" pitchFamily="18" charset="0"/>
                <a:sym typeface="Montserrat"/>
              </a:rPr>
              <a:t>about </a:t>
            </a:r>
            <a:r>
              <a:rPr lang="en-GB" sz="2000" b="0" i="0" u="none" strike="noStrike" cap="none" spc="-20" dirty="0">
                <a:solidFill>
                  <a:schemeClr val="lt1"/>
                </a:solidFill>
                <a:latin typeface="Times New Roman" panose="02020603050405020304" pitchFamily="18" charset="0"/>
                <a:ea typeface="Montserrat"/>
                <a:cs typeface="Times New Roman" panose="02020603050405020304" pitchFamily="18" charset="0"/>
                <a:sym typeface="Montserrat"/>
              </a:rPr>
              <a:t>the </a:t>
            </a:r>
            <a:r>
              <a:rPr lang="en-GB" sz="2000" b="0" i="0" u="none" strike="noStrike" cap="none" dirty="0">
                <a:solidFill>
                  <a:schemeClr val="lt1"/>
                </a:solidFill>
                <a:latin typeface="Times New Roman" panose="02020603050405020304" pitchFamily="18" charset="0"/>
                <a:ea typeface="Montserrat"/>
                <a:cs typeface="Times New Roman" panose="02020603050405020304" pitchFamily="18" charset="0"/>
                <a:sym typeface="Montserrat"/>
              </a:rPr>
              <a:t>taste </a:t>
            </a:r>
            <a:r>
              <a:rPr lang="en-GB" sz="2000" b="0" i="0" u="none" strike="noStrike" cap="none" spc="-15" dirty="0">
                <a:solidFill>
                  <a:schemeClr val="lt1"/>
                </a:solidFill>
                <a:latin typeface="Times New Roman" panose="02020603050405020304" pitchFamily="18" charset="0"/>
                <a:ea typeface="Montserrat"/>
                <a:cs typeface="Times New Roman" panose="02020603050405020304" pitchFamily="18" charset="0"/>
                <a:sym typeface="Montserrat"/>
              </a:rPr>
              <a:t>of </a:t>
            </a:r>
            <a:r>
              <a:rPr lang="en-GB" sz="2000" b="0" i="0" u="none" strike="noStrike" cap="none" dirty="0">
                <a:solidFill>
                  <a:schemeClr val="lt1"/>
                </a:solidFill>
                <a:latin typeface="Times New Roman" panose="02020603050405020304" pitchFamily="18" charset="0"/>
                <a:ea typeface="Montserrat"/>
                <a:cs typeface="Times New Roman" panose="02020603050405020304" pitchFamily="18" charset="0"/>
                <a:sym typeface="Montserrat"/>
              </a:rPr>
              <a:t>a </a:t>
            </a:r>
            <a:r>
              <a:rPr lang="en-GB" sz="2000" b="0" i="0" u="none" strike="noStrike" cap="none" spc="-11" dirty="0">
                <a:solidFill>
                  <a:schemeClr val="lt1"/>
                </a:solidFill>
                <a:latin typeface="Times New Roman" panose="02020603050405020304" pitchFamily="18" charset="0"/>
                <a:ea typeface="Montserrat"/>
                <a:cs typeface="Times New Roman" panose="02020603050405020304" pitchFamily="18" charset="0"/>
                <a:sym typeface="Montserrat"/>
              </a:rPr>
              <a:t>user with </a:t>
            </a:r>
            <a:r>
              <a:rPr lang="en-GB" sz="2000" b="0" i="0" u="none" strike="noStrike" cap="none" spc="-20" dirty="0">
                <a:solidFill>
                  <a:schemeClr val="lt1"/>
                </a:solidFill>
                <a:latin typeface="Times New Roman" panose="02020603050405020304" pitchFamily="18" charset="0"/>
                <a:ea typeface="Montserrat"/>
                <a:cs typeface="Times New Roman" panose="02020603050405020304" pitchFamily="18" charset="0"/>
                <a:sym typeface="Montserrat"/>
              </a:rPr>
              <a:t>the </a:t>
            </a:r>
            <a:r>
              <a:rPr lang="en-GB" sz="2000" b="0" i="0" u="none" strike="noStrike" cap="none" spc="-15" dirty="0">
                <a:solidFill>
                  <a:schemeClr val="lt1"/>
                </a:solidFill>
                <a:latin typeface="Times New Roman" panose="02020603050405020304" pitchFamily="18" charset="0"/>
                <a:ea typeface="Montserrat"/>
                <a:cs typeface="Times New Roman" panose="02020603050405020304" pitchFamily="18" charset="0"/>
                <a:sym typeface="Montserrat"/>
              </a:rPr>
              <a:t>help  of </a:t>
            </a:r>
            <a:r>
              <a:rPr lang="en-GB" sz="2000" b="0" i="0" u="none" strike="noStrike" cap="none" spc="5" dirty="0">
                <a:solidFill>
                  <a:schemeClr val="lt1"/>
                </a:solidFill>
                <a:latin typeface="Times New Roman" panose="02020603050405020304" pitchFamily="18" charset="0"/>
                <a:ea typeface="Montserrat"/>
                <a:cs typeface="Times New Roman" panose="02020603050405020304" pitchFamily="18" charset="0"/>
                <a:sym typeface="Montserrat"/>
              </a:rPr>
              <a:t>part </a:t>
            </a:r>
            <a:r>
              <a:rPr lang="en-GB" sz="2000" b="0" i="0" u="none" strike="noStrike" cap="none" spc="-15" dirty="0">
                <a:solidFill>
                  <a:schemeClr val="lt1"/>
                </a:solidFill>
                <a:latin typeface="Times New Roman" panose="02020603050405020304" pitchFamily="18" charset="0"/>
                <a:ea typeface="Montserrat"/>
                <a:cs typeface="Times New Roman" panose="02020603050405020304" pitchFamily="18" charset="0"/>
                <a:sym typeface="Montserrat"/>
              </a:rPr>
              <a:t>of </a:t>
            </a:r>
            <a:r>
              <a:rPr lang="en-GB" sz="2000" b="0" i="0" u="none" strike="noStrike" cap="none" spc="-20" dirty="0">
                <a:solidFill>
                  <a:schemeClr val="lt1"/>
                </a:solidFill>
                <a:latin typeface="Times New Roman" panose="02020603050405020304" pitchFamily="18" charset="0"/>
                <a:ea typeface="Montserrat"/>
                <a:cs typeface="Times New Roman" panose="02020603050405020304" pitchFamily="18" charset="0"/>
                <a:sym typeface="Montserrat"/>
              </a:rPr>
              <a:t>the </a:t>
            </a:r>
            <a:r>
              <a:rPr lang="en-GB" sz="2000" b="0" i="0" u="none" strike="noStrike" cap="none" spc="-11" dirty="0">
                <a:solidFill>
                  <a:schemeClr val="lt1"/>
                </a:solidFill>
                <a:latin typeface="Times New Roman" panose="02020603050405020304" pitchFamily="18" charset="0"/>
                <a:ea typeface="Montserrat"/>
                <a:cs typeface="Times New Roman" panose="02020603050405020304" pitchFamily="18" charset="0"/>
                <a:sym typeface="Montserrat"/>
              </a:rPr>
              <a:t>community </a:t>
            </a:r>
            <a:r>
              <a:rPr lang="en-GB" sz="2000" b="0" i="0" u="none" strike="noStrike" cap="none" spc="-15" dirty="0">
                <a:solidFill>
                  <a:schemeClr val="lt1"/>
                </a:solidFill>
                <a:latin typeface="Times New Roman" panose="02020603050405020304" pitchFamily="18" charset="0"/>
                <a:ea typeface="Montserrat"/>
                <a:cs typeface="Times New Roman" panose="02020603050405020304" pitchFamily="18" charset="0"/>
                <a:sym typeface="Montserrat"/>
              </a:rPr>
              <a:t>that </a:t>
            </a:r>
            <a:r>
              <a:rPr lang="en-GB" sz="2000" b="0" i="0" u="none" strike="noStrike" cap="none" spc="-5" dirty="0">
                <a:solidFill>
                  <a:schemeClr val="lt1"/>
                </a:solidFill>
                <a:latin typeface="Times New Roman" panose="02020603050405020304" pitchFamily="18" charset="0"/>
                <a:ea typeface="Montserrat"/>
                <a:cs typeface="Times New Roman" panose="02020603050405020304" pitchFamily="18" charset="0"/>
                <a:sym typeface="Montserrat"/>
              </a:rPr>
              <a:t>shares </a:t>
            </a:r>
            <a:r>
              <a:rPr lang="en-GB" sz="2000" b="0" i="0" u="none" strike="noStrike" cap="none" spc="-20" dirty="0">
                <a:solidFill>
                  <a:schemeClr val="lt1"/>
                </a:solidFill>
                <a:latin typeface="Times New Roman" panose="02020603050405020304" pitchFamily="18" charset="0"/>
                <a:ea typeface="Montserrat"/>
                <a:cs typeface="Times New Roman" panose="02020603050405020304" pitchFamily="18" charset="0"/>
                <a:sym typeface="Montserrat"/>
              </a:rPr>
              <a:t>the </a:t>
            </a:r>
            <a:r>
              <a:rPr lang="en-GB" sz="2000" b="0" i="0" u="none" strike="noStrike" cap="none" spc="15" dirty="0">
                <a:solidFill>
                  <a:schemeClr val="lt1"/>
                </a:solidFill>
                <a:latin typeface="Times New Roman" panose="02020603050405020304" pitchFamily="18" charset="0"/>
                <a:ea typeface="Montserrat"/>
                <a:cs typeface="Times New Roman" panose="02020603050405020304" pitchFamily="18" charset="0"/>
                <a:sym typeface="Montserrat"/>
              </a:rPr>
              <a:t>same </a:t>
            </a:r>
            <a:r>
              <a:rPr lang="en-GB" sz="2000" b="0" i="0" u="none" strike="noStrike" cap="none" spc="-15" dirty="0">
                <a:solidFill>
                  <a:schemeClr val="lt1"/>
                </a:solidFill>
                <a:latin typeface="Times New Roman" panose="02020603050405020304" pitchFamily="18" charset="0"/>
                <a:ea typeface="Montserrat"/>
                <a:cs typeface="Times New Roman" panose="02020603050405020304" pitchFamily="18" charset="0"/>
                <a:sym typeface="Montserrat"/>
              </a:rPr>
              <a:t>(or </a:t>
            </a:r>
            <a:r>
              <a:rPr lang="en-GB" sz="2000" b="0" i="0" u="none" strike="noStrike" cap="none" spc="15" dirty="0">
                <a:solidFill>
                  <a:schemeClr val="lt1"/>
                </a:solidFill>
                <a:latin typeface="Times New Roman" panose="02020603050405020304" pitchFamily="18" charset="0"/>
                <a:ea typeface="Montserrat"/>
                <a:cs typeface="Times New Roman" panose="02020603050405020304" pitchFamily="18" charset="0"/>
                <a:sym typeface="Montserrat"/>
              </a:rPr>
              <a:t>similar) </a:t>
            </a:r>
            <a:r>
              <a:rPr lang="en-GB" sz="2000" b="0" i="0" u="none" strike="noStrike" cap="none" dirty="0">
                <a:solidFill>
                  <a:schemeClr val="lt1"/>
                </a:solidFill>
                <a:latin typeface="Times New Roman" panose="02020603050405020304" pitchFamily="18" charset="0"/>
                <a:ea typeface="Montserrat"/>
                <a:cs typeface="Times New Roman" panose="02020603050405020304" pitchFamily="18" charset="0"/>
                <a:sym typeface="Montserrat"/>
              </a:rPr>
              <a:t>taste </a:t>
            </a:r>
            <a:r>
              <a:rPr lang="en-GB" sz="2000" b="0" i="0" u="none" strike="noStrike" cap="none" spc="-20" dirty="0">
                <a:solidFill>
                  <a:schemeClr val="lt1"/>
                </a:solidFill>
                <a:latin typeface="Times New Roman" panose="02020603050405020304" pitchFamily="18" charset="0"/>
                <a:ea typeface="Montserrat"/>
                <a:cs typeface="Times New Roman" panose="02020603050405020304" pitchFamily="18" charset="0"/>
                <a:sym typeface="Montserrat"/>
              </a:rPr>
              <a:t>(thus </a:t>
            </a:r>
            <a:r>
              <a:rPr lang="en-GB" sz="2000" b="0" i="0" u="none" strike="noStrike" cap="none" spc="-5" dirty="0">
                <a:solidFill>
                  <a:schemeClr val="lt1"/>
                </a:solidFill>
                <a:latin typeface="Times New Roman" panose="02020603050405020304" pitchFamily="18" charset="0"/>
                <a:ea typeface="Montserrat"/>
                <a:cs typeface="Times New Roman" panose="02020603050405020304" pitchFamily="18" charset="0"/>
                <a:sym typeface="Montserrat"/>
              </a:rPr>
              <a:t>called </a:t>
            </a:r>
            <a:r>
              <a:rPr lang="en-GB" sz="2000" b="0" i="0" u="none" strike="noStrike" cap="none" spc="-11" dirty="0">
                <a:solidFill>
                  <a:schemeClr val="lt1"/>
                </a:solidFill>
                <a:latin typeface="Times New Roman" panose="02020603050405020304" pitchFamily="18" charset="0"/>
                <a:ea typeface="Montserrat"/>
                <a:cs typeface="Times New Roman" panose="02020603050405020304" pitchFamily="18" charset="0"/>
                <a:sym typeface="Montserrat"/>
              </a:rPr>
              <a:t>collaborative). </a:t>
            </a:r>
            <a:r>
              <a:rPr lang="en-GB" sz="2000" b="0" i="0" u="none" strike="noStrike" cap="none" spc="5" dirty="0">
                <a:solidFill>
                  <a:schemeClr val="lt1"/>
                </a:solidFill>
                <a:latin typeface="Times New Roman" panose="02020603050405020304" pitchFamily="18" charset="0"/>
                <a:ea typeface="Montserrat"/>
                <a:cs typeface="Times New Roman" panose="02020603050405020304" pitchFamily="18" charset="0"/>
                <a:sym typeface="Montserrat"/>
              </a:rPr>
              <a:t>An  </a:t>
            </a:r>
            <a:r>
              <a:rPr lang="en-GB" sz="2000" b="0" i="0" u="none" strike="noStrike" cap="none" spc="-5" dirty="0">
                <a:solidFill>
                  <a:schemeClr val="lt1"/>
                </a:solidFill>
                <a:latin typeface="Times New Roman" panose="02020603050405020304" pitchFamily="18" charset="0"/>
                <a:ea typeface="Montserrat"/>
                <a:cs typeface="Times New Roman" panose="02020603050405020304" pitchFamily="18" charset="0"/>
                <a:sym typeface="Montserrat"/>
              </a:rPr>
              <a:t>important </a:t>
            </a:r>
            <a:r>
              <a:rPr lang="en-GB" sz="2000" b="0" i="0" u="none" strike="noStrike" cap="none" dirty="0">
                <a:solidFill>
                  <a:schemeClr val="lt1"/>
                </a:solidFill>
                <a:latin typeface="Times New Roman" panose="02020603050405020304" pitchFamily="18" charset="0"/>
                <a:ea typeface="Montserrat"/>
                <a:cs typeface="Times New Roman" panose="02020603050405020304" pitchFamily="18" charset="0"/>
                <a:sym typeface="Montserrat"/>
              </a:rPr>
              <a:t>assumption </a:t>
            </a:r>
            <a:r>
              <a:rPr lang="en-GB" sz="2000" b="0" i="0" u="none" strike="noStrike" cap="none" spc="5" dirty="0">
                <a:solidFill>
                  <a:schemeClr val="lt1"/>
                </a:solidFill>
                <a:latin typeface="Times New Roman" panose="02020603050405020304" pitchFamily="18" charset="0"/>
                <a:ea typeface="Montserrat"/>
                <a:cs typeface="Times New Roman" panose="02020603050405020304" pitchFamily="18" charset="0"/>
                <a:sym typeface="Montserrat"/>
              </a:rPr>
              <a:t>is </a:t>
            </a:r>
            <a:r>
              <a:rPr lang="en-GB" sz="2000" b="0" i="0" u="none" strike="noStrike" cap="none" spc="11" dirty="0">
                <a:solidFill>
                  <a:schemeClr val="lt1"/>
                </a:solidFill>
                <a:latin typeface="Times New Roman" panose="02020603050405020304" pitchFamily="18" charset="0"/>
                <a:ea typeface="Montserrat"/>
                <a:cs typeface="Times New Roman" panose="02020603050405020304" pitchFamily="18" charset="0"/>
                <a:sym typeface="Montserrat"/>
              </a:rPr>
              <a:t>made </a:t>
            </a:r>
            <a:r>
              <a:rPr lang="en-GB" sz="2000" b="0" i="0" u="none" strike="noStrike" cap="none" spc="-15" dirty="0">
                <a:solidFill>
                  <a:schemeClr val="lt1"/>
                </a:solidFill>
                <a:latin typeface="Times New Roman" panose="02020603050405020304" pitchFamily="18" charset="0"/>
                <a:ea typeface="Montserrat"/>
                <a:cs typeface="Times New Roman" panose="02020603050405020304" pitchFamily="18" charset="0"/>
                <a:sym typeface="Montserrat"/>
              </a:rPr>
              <a:t>that </a:t>
            </a:r>
            <a:r>
              <a:rPr lang="en-GB" sz="2000" b="0" i="0" u="none" strike="noStrike" cap="none" spc="5" dirty="0">
                <a:solidFill>
                  <a:schemeClr val="lt1"/>
                </a:solidFill>
                <a:latin typeface="Times New Roman" panose="02020603050405020304" pitchFamily="18" charset="0"/>
                <a:ea typeface="Montserrat"/>
                <a:cs typeface="Times New Roman" panose="02020603050405020304" pitchFamily="18" charset="0"/>
                <a:sym typeface="Montserrat"/>
              </a:rPr>
              <a:t>if </a:t>
            </a:r>
            <a:r>
              <a:rPr lang="en-GB" sz="2000" b="0" i="0" u="none" strike="noStrike" cap="none" dirty="0">
                <a:solidFill>
                  <a:schemeClr val="lt1"/>
                </a:solidFill>
                <a:latin typeface="Times New Roman" panose="02020603050405020304" pitchFamily="18" charset="0"/>
                <a:ea typeface="Montserrat"/>
                <a:cs typeface="Times New Roman" panose="02020603050405020304" pitchFamily="18" charset="0"/>
                <a:sym typeface="Montserrat"/>
              </a:rPr>
              <a:t>a </a:t>
            </a:r>
            <a:r>
              <a:rPr lang="en-GB" sz="2000" b="0" i="0" u="none" strike="noStrike" cap="none" spc="-11" dirty="0">
                <a:solidFill>
                  <a:schemeClr val="lt1"/>
                </a:solidFill>
                <a:latin typeface="Times New Roman" panose="02020603050405020304" pitchFamily="18" charset="0"/>
                <a:ea typeface="Montserrat"/>
                <a:cs typeface="Times New Roman" panose="02020603050405020304" pitchFamily="18" charset="0"/>
                <a:sym typeface="Montserrat"/>
              </a:rPr>
              <a:t>user </a:t>
            </a:r>
            <a:r>
              <a:rPr lang="en-GB" sz="2000" b="0" i="0" u="none" strike="noStrike" cap="none" spc="11" dirty="0">
                <a:solidFill>
                  <a:schemeClr val="lt1"/>
                </a:solidFill>
                <a:latin typeface="Times New Roman" panose="02020603050405020304" pitchFamily="18" charset="0"/>
                <a:ea typeface="Montserrat"/>
                <a:cs typeface="Times New Roman" panose="02020603050405020304" pitchFamily="18" charset="0"/>
                <a:sym typeface="Montserrat"/>
              </a:rPr>
              <a:t>say </a:t>
            </a:r>
            <a:r>
              <a:rPr lang="en-GB" sz="2000" b="0" i="0" u="none" strike="noStrike" cap="none" dirty="0">
                <a:solidFill>
                  <a:schemeClr val="lt1"/>
                </a:solidFill>
                <a:latin typeface="Times New Roman" panose="02020603050405020304" pitchFamily="18" charset="0"/>
                <a:ea typeface="Montserrat"/>
                <a:cs typeface="Times New Roman" panose="02020603050405020304" pitchFamily="18" charset="0"/>
                <a:sym typeface="Montserrat"/>
              </a:rPr>
              <a:t>A </a:t>
            </a:r>
            <a:r>
              <a:rPr lang="en-GB" sz="2000" b="0" i="0" u="none" strike="noStrike" cap="none" spc="-5" dirty="0">
                <a:solidFill>
                  <a:schemeClr val="lt1"/>
                </a:solidFill>
                <a:latin typeface="Times New Roman" panose="02020603050405020304" pitchFamily="18" charset="0"/>
                <a:ea typeface="Montserrat"/>
                <a:cs typeface="Times New Roman" panose="02020603050405020304" pitchFamily="18" charset="0"/>
                <a:sym typeface="Montserrat"/>
              </a:rPr>
              <a:t>listens </a:t>
            </a:r>
            <a:r>
              <a:rPr lang="en-GB" sz="2000" b="0" i="0" u="none" strike="noStrike" cap="none" spc="-11" dirty="0">
                <a:solidFill>
                  <a:schemeClr val="lt1"/>
                </a:solidFill>
                <a:latin typeface="Times New Roman" panose="02020603050405020304" pitchFamily="18" charset="0"/>
                <a:ea typeface="Montserrat"/>
                <a:cs typeface="Times New Roman" panose="02020603050405020304" pitchFamily="18" charset="0"/>
                <a:sym typeface="Montserrat"/>
              </a:rPr>
              <a:t>to </a:t>
            </a:r>
            <a:r>
              <a:rPr lang="en-GB" sz="2000" b="0" i="0" u="none" strike="noStrike" cap="none" spc="-20" dirty="0">
                <a:solidFill>
                  <a:schemeClr val="lt1"/>
                </a:solidFill>
                <a:latin typeface="Times New Roman" panose="02020603050405020304" pitchFamily="18" charset="0"/>
                <a:ea typeface="Montserrat"/>
                <a:cs typeface="Times New Roman" panose="02020603050405020304" pitchFamily="18" charset="0"/>
                <a:sym typeface="Montserrat"/>
              </a:rPr>
              <a:t>the </a:t>
            </a:r>
            <a:r>
              <a:rPr lang="en-GB" sz="2000" b="0" i="0" u="none" strike="noStrike" cap="none" spc="15" dirty="0">
                <a:solidFill>
                  <a:schemeClr val="lt1"/>
                </a:solidFill>
                <a:latin typeface="Times New Roman" panose="02020603050405020304" pitchFamily="18" charset="0"/>
                <a:ea typeface="Montserrat"/>
                <a:cs typeface="Times New Roman" panose="02020603050405020304" pitchFamily="18" charset="0"/>
                <a:sym typeface="Montserrat"/>
              </a:rPr>
              <a:t>same </a:t>
            </a:r>
            <a:r>
              <a:rPr lang="en-GB" sz="2000" b="0" i="0" u="none" strike="noStrike" cap="none" spc="-5" dirty="0">
                <a:solidFill>
                  <a:schemeClr val="lt1"/>
                </a:solidFill>
                <a:latin typeface="Times New Roman" panose="02020603050405020304" pitchFamily="18" charset="0"/>
                <a:ea typeface="Montserrat"/>
                <a:cs typeface="Times New Roman" panose="02020603050405020304" pitchFamily="18" charset="0"/>
                <a:sym typeface="Montserrat"/>
              </a:rPr>
              <a:t>songs </a:t>
            </a:r>
            <a:r>
              <a:rPr lang="en-GB" sz="2000" b="0" i="0" u="none" strike="noStrike" cap="none" spc="-15" dirty="0">
                <a:solidFill>
                  <a:schemeClr val="lt1"/>
                </a:solidFill>
                <a:latin typeface="Times New Roman" panose="02020603050405020304" pitchFamily="18" charset="0"/>
                <a:ea typeface="Montserrat"/>
                <a:cs typeface="Times New Roman" panose="02020603050405020304" pitchFamily="18" charset="0"/>
                <a:sym typeface="Montserrat"/>
              </a:rPr>
              <a:t>of </a:t>
            </a:r>
            <a:r>
              <a:rPr lang="en-GB" sz="2000" b="0" i="0" u="none" strike="noStrike" cap="none" dirty="0">
                <a:solidFill>
                  <a:schemeClr val="lt1"/>
                </a:solidFill>
                <a:latin typeface="Times New Roman" panose="02020603050405020304" pitchFamily="18" charset="0"/>
                <a:ea typeface="Montserrat"/>
                <a:cs typeface="Times New Roman" panose="02020603050405020304" pitchFamily="18" charset="0"/>
                <a:sym typeface="Montserrat"/>
              </a:rPr>
              <a:t>a </a:t>
            </a:r>
            <a:r>
              <a:rPr lang="en-GB" sz="2000" b="0" i="0" u="none" strike="noStrike" cap="none" spc="-11" dirty="0">
                <a:solidFill>
                  <a:schemeClr val="lt1"/>
                </a:solidFill>
                <a:latin typeface="Times New Roman" panose="02020603050405020304" pitchFamily="18" charset="0"/>
                <a:ea typeface="Montserrat"/>
                <a:cs typeface="Times New Roman" panose="02020603050405020304" pitchFamily="18" charset="0"/>
                <a:sym typeface="Montserrat"/>
              </a:rPr>
              <a:t>genre </a:t>
            </a:r>
            <a:r>
              <a:rPr lang="en-GB" sz="2000" b="0" i="0" u="none" strike="noStrike" cap="none" dirty="0">
                <a:solidFill>
                  <a:schemeClr val="lt1"/>
                </a:solidFill>
                <a:latin typeface="Times New Roman" panose="02020603050405020304" pitchFamily="18" charset="0"/>
                <a:ea typeface="Montserrat"/>
                <a:cs typeface="Times New Roman" panose="02020603050405020304" pitchFamily="18" charset="0"/>
                <a:sym typeface="Montserrat"/>
              </a:rPr>
              <a:t>as </a:t>
            </a:r>
            <a:r>
              <a:rPr lang="en-GB" sz="2000" b="0" i="0" u="none" strike="noStrike" cap="none" spc="-20" dirty="0">
                <a:solidFill>
                  <a:schemeClr val="lt1"/>
                </a:solidFill>
                <a:latin typeface="Times New Roman" panose="02020603050405020304" pitchFamily="18" charset="0"/>
                <a:ea typeface="Montserrat"/>
                <a:cs typeface="Times New Roman" panose="02020603050405020304" pitchFamily="18" charset="0"/>
                <a:sym typeface="Montserrat"/>
              </a:rPr>
              <a:t>the </a:t>
            </a:r>
            <a:r>
              <a:rPr lang="en-GB" sz="2000" b="0" i="0" u="none" strike="noStrike" cap="none" spc="-5" dirty="0">
                <a:solidFill>
                  <a:schemeClr val="lt1"/>
                </a:solidFill>
                <a:latin typeface="Times New Roman" panose="02020603050405020304" pitchFamily="18" charset="0"/>
                <a:ea typeface="Montserrat"/>
                <a:cs typeface="Times New Roman" panose="02020603050405020304" pitchFamily="18" charset="0"/>
                <a:sym typeface="Montserrat"/>
              </a:rPr>
              <a:t>users</a:t>
            </a:r>
            <a:r>
              <a:rPr lang="en-GB" sz="2000" b="0" i="0" u="none" strike="noStrike" cap="none" spc="-235" dirty="0">
                <a:solidFill>
                  <a:schemeClr val="lt1"/>
                </a:solidFill>
                <a:latin typeface="Times New Roman" panose="02020603050405020304" pitchFamily="18" charset="0"/>
                <a:ea typeface="Montserrat"/>
                <a:cs typeface="Times New Roman" panose="02020603050405020304" pitchFamily="18" charset="0"/>
                <a:sym typeface="Montserrat"/>
              </a:rPr>
              <a:t> </a:t>
            </a:r>
            <a:r>
              <a:rPr lang="en-GB" sz="2000" b="0" i="0" u="none" strike="noStrike" cap="none" spc="-5" dirty="0">
                <a:solidFill>
                  <a:schemeClr val="lt1"/>
                </a:solidFill>
                <a:latin typeface="Times New Roman" panose="02020603050405020304" pitchFamily="18" charset="0"/>
                <a:ea typeface="Montserrat"/>
                <a:cs typeface="Times New Roman" panose="02020603050405020304" pitchFamily="18" charset="0"/>
                <a:sym typeface="Montserrat"/>
              </a:rPr>
              <a:t>B,  </a:t>
            </a:r>
            <a:r>
              <a:rPr lang="en-GB" sz="2000" b="0" i="0" u="none" strike="noStrike" cap="none" spc="5" dirty="0">
                <a:solidFill>
                  <a:schemeClr val="lt1"/>
                </a:solidFill>
                <a:latin typeface="Times New Roman" panose="02020603050405020304" pitchFamily="18" charset="0"/>
                <a:ea typeface="Montserrat"/>
                <a:cs typeface="Times New Roman" panose="02020603050405020304" pitchFamily="18" charset="0"/>
                <a:sym typeface="Montserrat"/>
              </a:rPr>
              <a:t>C, </a:t>
            </a:r>
            <a:r>
              <a:rPr lang="en-GB" sz="2000" b="0" i="0" u="none" strike="noStrike" cap="none" dirty="0">
                <a:solidFill>
                  <a:schemeClr val="lt1"/>
                </a:solidFill>
                <a:latin typeface="Times New Roman" panose="02020603050405020304" pitchFamily="18" charset="0"/>
                <a:ea typeface="Montserrat"/>
                <a:cs typeface="Times New Roman" panose="02020603050405020304" pitchFamily="18" charset="0"/>
                <a:sym typeface="Montserrat"/>
              </a:rPr>
              <a:t>D </a:t>
            </a:r>
            <a:r>
              <a:rPr lang="en-GB" sz="2000" b="0" i="0" u="none" strike="noStrike" cap="none" spc="-11" dirty="0">
                <a:solidFill>
                  <a:schemeClr val="lt1"/>
                </a:solidFill>
                <a:latin typeface="Times New Roman" panose="02020603050405020304" pitchFamily="18" charset="0"/>
                <a:ea typeface="Montserrat"/>
                <a:cs typeface="Times New Roman" panose="02020603050405020304" pitchFamily="18" charset="0"/>
                <a:sym typeface="Montserrat"/>
              </a:rPr>
              <a:t>and </a:t>
            </a:r>
            <a:r>
              <a:rPr lang="en-GB" sz="2000" b="0" i="0" u="none" strike="noStrike" cap="none" spc="-20" dirty="0">
                <a:solidFill>
                  <a:schemeClr val="lt1"/>
                </a:solidFill>
                <a:latin typeface="Times New Roman" panose="02020603050405020304" pitchFamily="18" charset="0"/>
                <a:ea typeface="Montserrat"/>
                <a:cs typeface="Times New Roman" panose="02020603050405020304" pitchFamily="18" charset="0"/>
                <a:sym typeface="Montserrat"/>
              </a:rPr>
              <a:t>E, then </a:t>
            </a:r>
            <a:r>
              <a:rPr lang="en-GB" sz="2000" b="0" i="0" u="none" strike="noStrike" cap="none" dirty="0">
                <a:solidFill>
                  <a:schemeClr val="lt1"/>
                </a:solidFill>
                <a:latin typeface="Times New Roman" panose="02020603050405020304" pitchFamily="18" charset="0"/>
                <a:ea typeface="Montserrat"/>
                <a:cs typeface="Times New Roman" panose="02020603050405020304" pitchFamily="18" charset="0"/>
                <a:sym typeface="Montserrat"/>
              </a:rPr>
              <a:t>A </a:t>
            </a:r>
            <a:r>
              <a:rPr lang="en-GB" sz="2000" b="0" i="0" u="none" strike="noStrike" cap="none" spc="-15" dirty="0">
                <a:solidFill>
                  <a:schemeClr val="lt1"/>
                </a:solidFill>
                <a:latin typeface="Times New Roman" panose="02020603050405020304" pitchFamily="18" charset="0"/>
                <a:ea typeface="Montserrat"/>
                <a:cs typeface="Times New Roman" panose="02020603050405020304" pitchFamily="18" charset="0"/>
                <a:sym typeface="Montserrat"/>
              </a:rPr>
              <a:t>would </a:t>
            </a:r>
            <a:r>
              <a:rPr lang="en-GB" sz="2000" b="0" i="0" u="none" strike="noStrike" cap="none" spc="11" dirty="0">
                <a:solidFill>
                  <a:schemeClr val="lt1"/>
                </a:solidFill>
                <a:latin typeface="Times New Roman" panose="02020603050405020304" pitchFamily="18" charset="0"/>
                <a:ea typeface="Montserrat"/>
                <a:cs typeface="Times New Roman" panose="02020603050405020304" pitchFamily="18" charset="0"/>
                <a:sym typeface="Montserrat"/>
              </a:rPr>
              <a:t>also </a:t>
            </a:r>
            <a:r>
              <a:rPr lang="en-GB" sz="2000" b="0" i="0" u="none" strike="noStrike" cap="none" spc="-5" dirty="0">
                <a:solidFill>
                  <a:schemeClr val="lt1"/>
                </a:solidFill>
                <a:latin typeface="Times New Roman" panose="02020603050405020304" pitchFamily="18" charset="0"/>
                <a:ea typeface="Montserrat"/>
                <a:cs typeface="Times New Roman" panose="02020603050405020304" pitchFamily="18" charset="0"/>
                <a:sym typeface="Montserrat"/>
              </a:rPr>
              <a:t>prefer </a:t>
            </a:r>
            <a:r>
              <a:rPr lang="en-GB" sz="2000" b="0" i="0" u="none" strike="noStrike" cap="none" spc="-20" dirty="0">
                <a:solidFill>
                  <a:schemeClr val="lt1"/>
                </a:solidFill>
                <a:latin typeface="Times New Roman" panose="02020603050405020304" pitchFamily="18" charset="0"/>
                <a:ea typeface="Montserrat"/>
                <a:cs typeface="Times New Roman" panose="02020603050405020304" pitchFamily="18" charset="0"/>
                <a:sym typeface="Montserrat"/>
              </a:rPr>
              <a:t>the </a:t>
            </a:r>
            <a:r>
              <a:rPr lang="en-GB" sz="2000" b="0" i="0" u="none" strike="noStrike" cap="none" spc="-5" dirty="0">
                <a:solidFill>
                  <a:schemeClr val="lt1"/>
                </a:solidFill>
                <a:latin typeface="Times New Roman" panose="02020603050405020304" pitchFamily="18" charset="0"/>
                <a:ea typeface="Montserrat"/>
                <a:cs typeface="Times New Roman" panose="02020603050405020304" pitchFamily="18" charset="0"/>
                <a:sym typeface="Montserrat"/>
              </a:rPr>
              <a:t>songs </a:t>
            </a:r>
            <a:r>
              <a:rPr lang="en-GB" sz="2000" b="0" i="0" u="none" strike="noStrike" cap="none" spc="-15" dirty="0">
                <a:solidFill>
                  <a:schemeClr val="lt1"/>
                </a:solidFill>
                <a:latin typeface="Times New Roman" panose="02020603050405020304" pitchFamily="18" charset="0"/>
                <a:ea typeface="Montserrat"/>
                <a:cs typeface="Times New Roman" panose="02020603050405020304" pitchFamily="18" charset="0"/>
                <a:sym typeface="Montserrat"/>
              </a:rPr>
              <a:t>of </a:t>
            </a:r>
            <a:r>
              <a:rPr lang="en-GB" sz="2000" b="0" i="0" u="none" strike="noStrike" cap="none" spc="-25" dirty="0">
                <a:solidFill>
                  <a:schemeClr val="lt1"/>
                </a:solidFill>
                <a:latin typeface="Times New Roman" panose="02020603050405020304" pitchFamily="18" charset="0"/>
                <a:ea typeface="Montserrat"/>
                <a:cs typeface="Times New Roman" panose="02020603050405020304" pitchFamily="18" charset="0"/>
                <a:sym typeface="Montserrat"/>
              </a:rPr>
              <a:t>other </a:t>
            </a:r>
            <a:r>
              <a:rPr lang="en-GB" sz="2000" b="0" i="0" u="none" strike="noStrike" cap="none" spc="-15" dirty="0">
                <a:solidFill>
                  <a:schemeClr val="lt1"/>
                </a:solidFill>
                <a:latin typeface="Times New Roman" panose="02020603050405020304" pitchFamily="18" charset="0"/>
                <a:ea typeface="Montserrat"/>
                <a:cs typeface="Times New Roman" panose="02020603050405020304" pitchFamily="18" charset="0"/>
                <a:sym typeface="Montserrat"/>
              </a:rPr>
              <a:t>genres </a:t>
            </a:r>
            <a:r>
              <a:rPr lang="en-GB" sz="2000" b="0" i="0" u="none" strike="noStrike" cap="none" spc="-11" dirty="0">
                <a:solidFill>
                  <a:schemeClr val="lt1"/>
                </a:solidFill>
                <a:latin typeface="Times New Roman" panose="02020603050405020304" pitchFamily="18" charset="0"/>
                <a:ea typeface="Montserrat"/>
                <a:cs typeface="Times New Roman" panose="02020603050405020304" pitchFamily="18" charset="0"/>
                <a:sym typeface="Montserrat"/>
              </a:rPr>
              <a:t>listened to </a:t>
            </a:r>
            <a:r>
              <a:rPr lang="en-GB" sz="2000" b="0" i="0" u="none" strike="noStrike" cap="none" dirty="0">
                <a:solidFill>
                  <a:schemeClr val="lt1"/>
                </a:solidFill>
                <a:latin typeface="Times New Roman" panose="02020603050405020304" pitchFamily="18" charset="0"/>
                <a:ea typeface="Montserrat"/>
                <a:cs typeface="Times New Roman" panose="02020603050405020304" pitchFamily="18" charset="0"/>
                <a:sym typeface="Montserrat"/>
              </a:rPr>
              <a:t>by </a:t>
            </a:r>
            <a:r>
              <a:rPr lang="en-GB" sz="2000" b="0" i="0" u="none" strike="noStrike" cap="none" spc="-5" dirty="0">
                <a:solidFill>
                  <a:schemeClr val="lt1"/>
                </a:solidFill>
                <a:latin typeface="Times New Roman" panose="02020603050405020304" pitchFamily="18" charset="0"/>
                <a:ea typeface="Montserrat"/>
                <a:cs typeface="Times New Roman" panose="02020603050405020304" pitchFamily="18" charset="0"/>
                <a:sym typeface="Montserrat"/>
              </a:rPr>
              <a:t>B, </a:t>
            </a:r>
            <a:r>
              <a:rPr lang="en-GB" sz="2000" b="0" i="0" u="none" strike="noStrike" cap="none" spc="5" dirty="0">
                <a:solidFill>
                  <a:schemeClr val="lt1"/>
                </a:solidFill>
                <a:latin typeface="Times New Roman" panose="02020603050405020304" pitchFamily="18" charset="0"/>
                <a:ea typeface="Montserrat"/>
                <a:cs typeface="Times New Roman" panose="02020603050405020304" pitchFamily="18" charset="0"/>
                <a:sym typeface="Montserrat"/>
              </a:rPr>
              <a:t>C, </a:t>
            </a:r>
            <a:r>
              <a:rPr lang="en-GB" sz="2000" b="0" i="0" u="none" strike="noStrike" cap="none" dirty="0">
                <a:solidFill>
                  <a:schemeClr val="lt1"/>
                </a:solidFill>
                <a:latin typeface="Times New Roman" panose="02020603050405020304" pitchFamily="18" charset="0"/>
                <a:ea typeface="Montserrat"/>
                <a:cs typeface="Times New Roman" panose="02020603050405020304" pitchFamily="18" charset="0"/>
                <a:sym typeface="Montserrat"/>
              </a:rPr>
              <a:t>D </a:t>
            </a:r>
            <a:r>
              <a:rPr lang="en-GB" sz="2000" b="0" i="0" u="none" strike="noStrike" cap="none" spc="-11" dirty="0">
                <a:solidFill>
                  <a:schemeClr val="lt1"/>
                </a:solidFill>
                <a:latin typeface="Times New Roman" panose="02020603050405020304" pitchFamily="18" charset="0"/>
                <a:ea typeface="Montserrat"/>
                <a:cs typeface="Times New Roman" panose="02020603050405020304" pitchFamily="18" charset="0"/>
                <a:sym typeface="Montserrat"/>
              </a:rPr>
              <a:t>and</a:t>
            </a:r>
            <a:r>
              <a:rPr lang="en-GB" sz="2000" b="0" i="0" u="none" strike="noStrike" cap="none" spc="200" dirty="0">
                <a:solidFill>
                  <a:schemeClr val="lt1"/>
                </a:solidFill>
                <a:latin typeface="Times New Roman" panose="02020603050405020304" pitchFamily="18" charset="0"/>
                <a:ea typeface="Montserrat"/>
                <a:cs typeface="Times New Roman" panose="02020603050405020304" pitchFamily="18" charset="0"/>
                <a:sym typeface="Montserrat"/>
              </a:rPr>
              <a:t> </a:t>
            </a:r>
            <a:r>
              <a:rPr lang="en-GB" sz="2000" b="0" i="0" u="none" strike="noStrike" cap="none" spc="-20" dirty="0">
                <a:solidFill>
                  <a:schemeClr val="lt1"/>
                </a:solidFill>
                <a:latin typeface="Times New Roman" panose="02020603050405020304" pitchFamily="18" charset="0"/>
                <a:ea typeface="Montserrat"/>
                <a:cs typeface="Times New Roman" panose="02020603050405020304" pitchFamily="18" charset="0"/>
                <a:sym typeface="Montserrat"/>
              </a:rPr>
              <a:t>E.</a:t>
            </a:r>
            <a:endParaRPr lang="en-GB" sz="2000" b="0" i="0" u="none" strike="noStrike" cap="none" dirty="0">
              <a:solidFill>
                <a:schemeClr val="lt1"/>
              </a:solidFill>
              <a:latin typeface="Times New Roman" panose="02020603050405020304" pitchFamily="18" charset="0"/>
              <a:ea typeface="Montserrat"/>
              <a:cs typeface="Times New Roman" panose="02020603050405020304" pitchFamily="18" charset="0"/>
              <a:sym typeface="Montserrat"/>
            </a:endParaRPr>
          </a:p>
          <a:p>
            <a:pPr marL="609570" indent="-402147" algn="just">
              <a:spcAft>
                <a:spcPts val="600"/>
              </a:spcAft>
              <a:buClr>
                <a:schemeClr val="lt1"/>
              </a:buClr>
              <a:buSzPts val="1150"/>
              <a:buFont typeface="Montserrat"/>
              <a:buChar char="●"/>
            </a:pPr>
            <a:r>
              <a:rPr lang="en-GB" sz="2000" b="0" i="0" u="none" strike="noStrike" cap="none" dirty="0">
                <a:solidFill>
                  <a:schemeClr val="lt1"/>
                </a:solidFill>
                <a:latin typeface="Times New Roman" panose="02020603050405020304" pitchFamily="18" charset="0"/>
                <a:ea typeface="Montserrat"/>
                <a:cs typeface="Times New Roman" panose="02020603050405020304" pitchFamily="18" charset="0"/>
                <a:sym typeface="Montserrat"/>
              </a:rPr>
              <a:t>Drawback – For </a:t>
            </a:r>
            <a:r>
              <a:rPr lang="en-GB" sz="2000" b="0" i="0" u="none" strike="noStrike" cap="none" spc="-20" dirty="0">
                <a:solidFill>
                  <a:schemeClr val="lt1"/>
                </a:solidFill>
                <a:latin typeface="Times New Roman" panose="02020603050405020304" pitchFamily="18" charset="0"/>
                <a:ea typeface="Montserrat"/>
                <a:cs typeface="Times New Roman" panose="02020603050405020304" pitchFamily="18" charset="0"/>
                <a:sym typeface="Montserrat"/>
              </a:rPr>
              <a:t>the </a:t>
            </a:r>
            <a:r>
              <a:rPr lang="en-GB" sz="2000" b="0" i="0" u="none" strike="noStrike" cap="none" spc="-5" dirty="0">
                <a:solidFill>
                  <a:schemeClr val="lt1"/>
                </a:solidFill>
                <a:latin typeface="Times New Roman" panose="02020603050405020304" pitchFamily="18" charset="0"/>
                <a:ea typeface="Montserrat"/>
                <a:cs typeface="Times New Roman" panose="02020603050405020304" pitchFamily="18" charset="0"/>
                <a:sym typeface="Montserrat"/>
              </a:rPr>
              <a:t>collaborative </a:t>
            </a:r>
            <a:r>
              <a:rPr lang="en-GB" sz="2000" b="0" i="0" u="none" strike="noStrike" cap="none" dirty="0">
                <a:solidFill>
                  <a:schemeClr val="lt1"/>
                </a:solidFill>
                <a:latin typeface="Times New Roman" panose="02020603050405020304" pitchFamily="18" charset="0"/>
                <a:ea typeface="Montserrat"/>
                <a:cs typeface="Times New Roman" panose="02020603050405020304" pitchFamily="18" charset="0"/>
                <a:sym typeface="Montserrat"/>
              </a:rPr>
              <a:t>filtering approach </a:t>
            </a:r>
            <a:r>
              <a:rPr lang="en-GB" sz="2000" b="0" i="0" u="none" strike="noStrike" cap="none" spc="-11" dirty="0">
                <a:solidFill>
                  <a:schemeClr val="lt1"/>
                </a:solidFill>
                <a:latin typeface="Times New Roman" panose="02020603050405020304" pitchFamily="18" charset="0"/>
                <a:ea typeface="Montserrat"/>
                <a:cs typeface="Times New Roman" panose="02020603050405020304" pitchFamily="18" charset="0"/>
                <a:sym typeface="Montserrat"/>
              </a:rPr>
              <a:t>to </a:t>
            </a:r>
            <a:r>
              <a:rPr lang="en-GB" sz="2000" b="0" i="0" u="none" strike="noStrike" cap="none" spc="-5" dirty="0">
                <a:solidFill>
                  <a:schemeClr val="lt1"/>
                </a:solidFill>
                <a:latin typeface="Times New Roman" panose="02020603050405020304" pitchFamily="18" charset="0"/>
                <a:ea typeface="Montserrat"/>
                <a:cs typeface="Times New Roman" panose="02020603050405020304" pitchFamily="18" charset="0"/>
                <a:sym typeface="Montserrat"/>
              </a:rPr>
              <a:t>work, </a:t>
            </a:r>
            <a:r>
              <a:rPr lang="en-GB" sz="2000" b="0" i="0" u="none" strike="noStrike" cap="none" spc="-15" dirty="0">
                <a:solidFill>
                  <a:schemeClr val="lt1"/>
                </a:solidFill>
                <a:latin typeface="Times New Roman" panose="02020603050405020304" pitchFamily="18" charset="0"/>
                <a:ea typeface="Montserrat"/>
                <a:cs typeface="Times New Roman" panose="02020603050405020304" pitchFamily="18" charset="0"/>
                <a:sym typeface="Montserrat"/>
              </a:rPr>
              <a:t>there </a:t>
            </a:r>
            <a:r>
              <a:rPr lang="en-GB" sz="2000" b="0" i="0" u="none" strike="noStrike" cap="none" spc="5" dirty="0">
                <a:solidFill>
                  <a:schemeClr val="lt1"/>
                </a:solidFill>
                <a:latin typeface="Times New Roman" panose="02020603050405020304" pitchFamily="18" charset="0"/>
                <a:ea typeface="Montserrat"/>
                <a:cs typeface="Times New Roman" panose="02020603050405020304" pitchFamily="18" charset="0"/>
                <a:sym typeface="Montserrat"/>
              </a:rPr>
              <a:t>must be </a:t>
            </a:r>
            <a:r>
              <a:rPr lang="en-GB" sz="2000" b="0" i="0" u="none" strike="noStrike" cap="none" dirty="0">
                <a:solidFill>
                  <a:schemeClr val="lt1"/>
                </a:solidFill>
                <a:latin typeface="Times New Roman" panose="02020603050405020304" pitchFamily="18" charset="0"/>
                <a:ea typeface="Montserrat"/>
                <a:cs typeface="Times New Roman" panose="02020603050405020304" pitchFamily="18" charset="0"/>
                <a:sym typeface="Montserrat"/>
              </a:rPr>
              <a:t>a </a:t>
            </a:r>
            <a:r>
              <a:rPr lang="en-GB" sz="2000" b="0" i="0" u="none" strike="noStrike" cap="none" spc="11" dirty="0">
                <a:solidFill>
                  <a:schemeClr val="lt1"/>
                </a:solidFill>
                <a:latin typeface="Times New Roman" panose="02020603050405020304" pitchFamily="18" charset="0"/>
                <a:ea typeface="Montserrat"/>
                <a:cs typeface="Times New Roman" panose="02020603050405020304" pitchFamily="18" charset="0"/>
                <a:sym typeface="Montserrat"/>
              </a:rPr>
              <a:t>large </a:t>
            </a:r>
            <a:r>
              <a:rPr lang="en-GB" sz="2000" b="0" i="0" u="none" strike="noStrike" cap="none" dirty="0">
                <a:solidFill>
                  <a:schemeClr val="lt1"/>
                </a:solidFill>
                <a:latin typeface="Times New Roman" panose="02020603050405020304" pitchFamily="18" charset="0"/>
                <a:ea typeface="Montserrat"/>
                <a:cs typeface="Times New Roman" panose="02020603050405020304" pitchFamily="18" charset="0"/>
                <a:sym typeface="Montserrat"/>
              </a:rPr>
              <a:t>set </a:t>
            </a:r>
            <a:r>
              <a:rPr lang="en-GB" sz="2000" b="0" i="0" u="none" strike="noStrike" cap="none" spc="-15" dirty="0">
                <a:solidFill>
                  <a:schemeClr val="lt1"/>
                </a:solidFill>
                <a:latin typeface="Times New Roman" panose="02020603050405020304" pitchFamily="18" charset="0"/>
                <a:ea typeface="Montserrat"/>
                <a:cs typeface="Times New Roman" panose="02020603050405020304" pitchFamily="18" charset="0"/>
                <a:sym typeface="Montserrat"/>
              </a:rPr>
              <a:t>of </a:t>
            </a:r>
            <a:r>
              <a:rPr lang="en-GB" sz="2000" b="0" i="0" u="none" strike="noStrike" cap="none" spc="-5" dirty="0">
                <a:solidFill>
                  <a:schemeClr val="lt1"/>
                </a:solidFill>
                <a:latin typeface="Times New Roman" panose="02020603050405020304" pitchFamily="18" charset="0"/>
                <a:ea typeface="Montserrat"/>
                <a:cs typeface="Times New Roman" panose="02020603050405020304" pitchFamily="18" charset="0"/>
                <a:sym typeface="Montserrat"/>
              </a:rPr>
              <a:t>users (i.e.  </a:t>
            </a:r>
            <a:r>
              <a:rPr lang="en-GB" sz="2000" b="0" i="0" u="none" strike="noStrike" cap="none" spc="-20" dirty="0">
                <a:solidFill>
                  <a:schemeClr val="lt1"/>
                </a:solidFill>
                <a:latin typeface="Times New Roman" panose="02020603050405020304" pitchFamily="18" charset="0"/>
                <a:ea typeface="Montserrat"/>
                <a:cs typeface="Times New Roman" panose="02020603050405020304" pitchFamily="18" charset="0"/>
                <a:sym typeface="Montserrat"/>
              </a:rPr>
              <a:t>the </a:t>
            </a:r>
            <a:r>
              <a:rPr lang="en-GB" sz="2000" b="0" i="0" u="none" strike="noStrike" cap="none" spc="-11" dirty="0">
                <a:solidFill>
                  <a:schemeClr val="lt1"/>
                </a:solidFill>
                <a:latin typeface="Times New Roman" panose="02020603050405020304" pitchFamily="18" charset="0"/>
                <a:ea typeface="Montserrat"/>
                <a:cs typeface="Times New Roman" panose="02020603050405020304" pitchFamily="18" charset="0"/>
                <a:sym typeface="Montserrat"/>
              </a:rPr>
              <a:t>community) and user</a:t>
            </a:r>
            <a:r>
              <a:rPr lang="en-GB" sz="2000" b="0" i="0" u="none" strike="noStrike" cap="none" spc="100" dirty="0">
                <a:solidFill>
                  <a:schemeClr val="lt1"/>
                </a:solidFill>
                <a:latin typeface="Times New Roman" panose="02020603050405020304" pitchFamily="18" charset="0"/>
                <a:ea typeface="Montserrat"/>
                <a:cs typeface="Times New Roman" panose="02020603050405020304" pitchFamily="18" charset="0"/>
                <a:sym typeface="Montserrat"/>
              </a:rPr>
              <a:t> </a:t>
            </a:r>
            <a:r>
              <a:rPr lang="en-GB" sz="2000" b="0" i="0" u="none" strike="noStrike" cap="none" dirty="0">
                <a:solidFill>
                  <a:schemeClr val="lt1"/>
                </a:solidFill>
                <a:latin typeface="Times New Roman" panose="02020603050405020304" pitchFamily="18" charset="0"/>
                <a:ea typeface="Montserrat"/>
                <a:cs typeface="Times New Roman" panose="02020603050405020304" pitchFamily="18" charset="0"/>
                <a:sym typeface="Montserrat"/>
              </a:rPr>
              <a:t>data.</a:t>
            </a:r>
          </a:p>
          <a:p>
            <a:pPr marL="609570" indent="-402147" algn="just">
              <a:spcAft>
                <a:spcPts val="600"/>
              </a:spcAft>
              <a:buClr>
                <a:schemeClr val="lt1"/>
              </a:buClr>
              <a:buSzPts val="1150"/>
              <a:buFont typeface="Montserrat"/>
              <a:buChar char="●"/>
              <a:tabLst>
                <a:tab pos="269868" algn="l"/>
              </a:tabLst>
            </a:pPr>
            <a:r>
              <a:rPr lang="en-GB" sz="2000" b="0" i="0" u="none" strike="noStrike" cap="none" spc="-5" dirty="0">
                <a:solidFill>
                  <a:schemeClr val="lt1"/>
                </a:solidFill>
                <a:latin typeface="Times New Roman" panose="02020603050405020304" pitchFamily="18" charset="0"/>
                <a:ea typeface="Montserrat"/>
                <a:cs typeface="Times New Roman" panose="02020603050405020304" pitchFamily="18" charset="0"/>
                <a:sym typeface="Montserrat"/>
              </a:rPr>
              <a:t>Knowledge-based </a:t>
            </a:r>
            <a:r>
              <a:rPr lang="en-GB" sz="2000" b="0" i="0" u="none" strike="noStrike" cap="none" dirty="0">
                <a:solidFill>
                  <a:schemeClr val="lt1"/>
                </a:solidFill>
                <a:latin typeface="Times New Roman" panose="02020603050405020304" pitchFamily="18" charset="0"/>
                <a:ea typeface="Montserrat"/>
                <a:cs typeface="Times New Roman" panose="02020603050405020304" pitchFamily="18" charset="0"/>
                <a:sym typeface="Montserrat"/>
              </a:rPr>
              <a:t>– </a:t>
            </a:r>
            <a:r>
              <a:rPr lang="en-GB" sz="2000" b="0" i="0" u="none" strike="noStrike" cap="none" spc="-11" dirty="0">
                <a:solidFill>
                  <a:schemeClr val="lt1"/>
                </a:solidFill>
                <a:latin typeface="Times New Roman" panose="02020603050405020304" pitchFamily="18" charset="0"/>
                <a:ea typeface="Montserrat"/>
                <a:cs typeface="Times New Roman" panose="02020603050405020304" pitchFamily="18" charset="0"/>
                <a:sym typeface="Montserrat"/>
              </a:rPr>
              <a:t>This </a:t>
            </a:r>
            <a:r>
              <a:rPr lang="en-GB" sz="2000" b="0" i="0" u="none" strike="noStrike" cap="none" spc="-5" dirty="0">
                <a:solidFill>
                  <a:schemeClr val="lt1"/>
                </a:solidFill>
                <a:latin typeface="Times New Roman" panose="02020603050405020304" pitchFamily="18" charset="0"/>
                <a:ea typeface="Montserrat"/>
                <a:cs typeface="Times New Roman" panose="02020603050405020304" pitchFamily="18" charset="0"/>
                <a:sym typeface="Montserrat"/>
              </a:rPr>
              <a:t>approach </a:t>
            </a:r>
            <a:r>
              <a:rPr lang="en-GB" sz="2000" b="0" i="0" u="none" strike="noStrike" cap="none" dirty="0">
                <a:solidFill>
                  <a:schemeClr val="lt1"/>
                </a:solidFill>
                <a:latin typeface="Times New Roman" panose="02020603050405020304" pitchFamily="18" charset="0"/>
                <a:ea typeface="Montserrat"/>
                <a:cs typeface="Times New Roman" panose="02020603050405020304" pitchFamily="18" charset="0"/>
                <a:sym typeface="Montserrat"/>
              </a:rPr>
              <a:t>draws </a:t>
            </a:r>
            <a:r>
              <a:rPr lang="en-GB" sz="2000" b="0" i="0" u="none" strike="noStrike" cap="none" spc="5" dirty="0">
                <a:solidFill>
                  <a:schemeClr val="lt1"/>
                </a:solidFill>
                <a:latin typeface="Times New Roman" panose="02020603050405020304" pitchFamily="18" charset="0"/>
                <a:ea typeface="Montserrat"/>
                <a:cs typeface="Times New Roman" panose="02020603050405020304" pitchFamily="18" charset="0"/>
                <a:sym typeface="Montserrat"/>
              </a:rPr>
              <a:t>in </a:t>
            </a:r>
            <a:r>
              <a:rPr lang="en-GB" sz="2000" b="0" i="0" u="none" strike="noStrike" cap="none" spc="-11" dirty="0">
                <a:solidFill>
                  <a:schemeClr val="lt1"/>
                </a:solidFill>
                <a:latin typeface="Times New Roman" panose="02020603050405020304" pitchFamily="18" charset="0"/>
                <a:ea typeface="Montserrat"/>
                <a:cs typeface="Times New Roman" panose="02020603050405020304" pitchFamily="18" charset="0"/>
                <a:sym typeface="Montserrat"/>
              </a:rPr>
              <a:t>user interests and feedback </a:t>
            </a:r>
            <a:r>
              <a:rPr lang="en-GB" sz="2000" b="0" i="0" u="none" strike="noStrike" cap="none" dirty="0">
                <a:solidFill>
                  <a:schemeClr val="lt1"/>
                </a:solidFill>
                <a:latin typeface="Times New Roman" panose="02020603050405020304" pitchFamily="18" charset="0"/>
                <a:ea typeface="Montserrat"/>
                <a:cs typeface="Times New Roman" panose="02020603050405020304" pitchFamily="18" charset="0"/>
                <a:sym typeface="Montserrat"/>
              </a:rPr>
              <a:t>at </a:t>
            </a:r>
            <a:r>
              <a:rPr lang="en-GB" sz="2000" b="0" i="0" u="none" strike="noStrike" cap="none" spc="-5" dirty="0">
                <a:solidFill>
                  <a:schemeClr val="lt1"/>
                </a:solidFill>
                <a:latin typeface="Times New Roman" panose="02020603050405020304" pitchFamily="18" charset="0"/>
                <a:ea typeface="Montserrat"/>
                <a:cs typeface="Times New Roman" panose="02020603050405020304" pitchFamily="18" charset="0"/>
                <a:sym typeface="Montserrat"/>
              </a:rPr>
              <a:t>regular </a:t>
            </a:r>
            <a:r>
              <a:rPr lang="en-GB" sz="2000" b="0" i="0" u="none" strike="noStrike" cap="none" dirty="0">
                <a:solidFill>
                  <a:schemeClr val="lt1"/>
                </a:solidFill>
                <a:latin typeface="Times New Roman" panose="02020603050405020304" pitchFamily="18" charset="0"/>
                <a:ea typeface="Montserrat"/>
                <a:cs typeface="Times New Roman" panose="02020603050405020304" pitchFamily="18" charset="0"/>
                <a:sym typeface="Montserrat"/>
              </a:rPr>
              <a:t>periods. </a:t>
            </a:r>
            <a:r>
              <a:rPr lang="en-GB" sz="2000" b="0" i="0" u="none" strike="noStrike" cap="none" spc="-11" dirty="0">
                <a:solidFill>
                  <a:schemeClr val="lt1"/>
                </a:solidFill>
                <a:latin typeface="Times New Roman" panose="02020603050405020304" pitchFamily="18" charset="0"/>
                <a:ea typeface="Montserrat"/>
                <a:cs typeface="Times New Roman" panose="02020603050405020304" pitchFamily="18" charset="0"/>
                <a:sym typeface="Montserrat"/>
              </a:rPr>
              <a:t>This  </a:t>
            </a:r>
            <a:r>
              <a:rPr lang="en-GB" sz="2000" b="0" i="0" u="none" strike="noStrike" cap="none" spc="-20" dirty="0">
                <a:solidFill>
                  <a:schemeClr val="lt1"/>
                </a:solidFill>
                <a:latin typeface="Times New Roman" panose="02020603050405020304" pitchFamily="18" charset="0"/>
                <a:ea typeface="Montserrat"/>
                <a:cs typeface="Times New Roman" panose="02020603050405020304" pitchFamily="18" charset="0"/>
                <a:sym typeface="Montserrat"/>
              </a:rPr>
              <a:t>technique </a:t>
            </a:r>
            <a:r>
              <a:rPr lang="en-GB" sz="2000" b="0" i="0" u="none" strike="noStrike" cap="none" spc="5" dirty="0">
                <a:solidFill>
                  <a:schemeClr val="lt1"/>
                </a:solidFill>
                <a:latin typeface="Times New Roman" panose="02020603050405020304" pitchFamily="18" charset="0"/>
                <a:ea typeface="Montserrat"/>
                <a:cs typeface="Times New Roman" panose="02020603050405020304" pitchFamily="18" charset="0"/>
                <a:sym typeface="Montserrat"/>
              </a:rPr>
              <a:t>is </a:t>
            </a:r>
            <a:r>
              <a:rPr lang="en-GB" sz="2000" b="0" i="0" u="none" strike="noStrike" cap="none" spc="-11" dirty="0">
                <a:solidFill>
                  <a:schemeClr val="lt1"/>
                </a:solidFill>
                <a:latin typeface="Times New Roman" panose="02020603050405020304" pitchFamily="18" charset="0"/>
                <a:ea typeface="Montserrat"/>
                <a:cs typeface="Times New Roman" panose="02020603050405020304" pitchFamily="18" charset="0"/>
                <a:sym typeface="Montserrat"/>
              </a:rPr>
              <a:t>used </a:t>
            </a:r>
            <a:r>
              <a:rPr lang="en-GB" sz="2000" b="0" i="0" u="none" strike="noStrike" cap="none" spc="5" dirty="0">
                <a:solidFill>
                  <a:schemeClr val="lt1"/>
                </a:solidFill>
                <a:latin typeface="Times New Roman" panose="02020603050405020304" pitchFamily="18" charset="0"/>
                <a:ea typeface="Montserrat"/>
                <a:cs typeface="Times New Roman" panose="02020603050405020304" pitchFamily="18" charset="0"/>
                <a:sym typeface="Montserrat"/>
              </a:rPr>
              <a:t>mainly </a:t>
            </a:r>
            <a:r>
              <a:rPr lang="en-GB" sz="2000" b="0" i="0" u="none" strike="noStrike" cap="none" spc="-20" dirty="0">
                <a:solidFill>
                  <a:schemeClr val="lt1"/>
                </a:solidFill>
                <a:latin typeface="Times New Roman" panose="02020603050405020304" pitchFamily="18" charset="0"/>
                <a:ea typeface="Montserrat"/>
                <a:cs typeface="Times New Roman" panose="02020603050405020304" pitchFamily="18" charset="0"/>
                <a:sym typeface="Montserrat"/>
              </a:rPr>
              <a:t>when the </a:t>
            </a:r>
            <a:r>
              <a:rPr lang="en-GB" sz="2000" b="0" i="0" u="none" strike="noStrike" cap="none" spc="-25" dirty="0">
                <a:solidFill>
                  <a:schemeClr val="lt1"/>
                </a:solidFill>
                <a:latin typeface="Times New Roman" panose="02020603050405020304" pitchFamily="18" charset="0"/>
                <a:ea typeface="Montserrat"/>
                <a:cs typeface="Times New Roman" panose="02020603050405020304" pitchFamily="18" charset="0"/>
                <a:sym typeface="Montserrat"/>
              </a:rPr>
              <a:t>other </a:t>
            </a:r>
            <a:r>
              <a:rPr lang="en-GB" sz="2000" b="0" i="0" u="none" strike="noStrike" cap="none" spc="-15" dirty="0">
                <a:solidFill>
                  <a:schemeClr val="lt1"/>
                </a:solidFill>
                <a:latin typeface="Times New Roman" panose="02020603050405020304" pitchFamily="18" charset="0"/>
                <a:ea typeface="Montserrat"/>
                <a:cs typeface="Times New Roman" panose="02020603050405020304" pitchFamily="18" charset="0"/>
                <a:sym typeface="Montserrat"/>
              </a:rPr>
              <a:t>two </a:t>
            </a:r>
            <a:r>
              <a:rPr lang="en-GB" sz="2000" b="0" i="0" u="none" strike="noStrike" cap="none" spc="-11" dirty="0">
                <a:solidFill>
                  <a:schemeClr val="lt1"/>
                </a:solidFill>
                <a:latin typeface="Times New Roman" panose="02020603050405020304" pitchFamily="18" charset="0"/>
                <a:ea typeface="Montserrat"/>
                <a:cs typeface="Times New Roman" panose="02020603050405020304" pitchFamily="18" charset="0"/>
                <a:sym typeface="Montserrat"/>
              </a:rPr>
              <a:t>(content-based </a:t>
            </a:r>
            <a:r>
              <a:rPr lang="en-GB" sz="2000" b="0" i="0" u="none" strike="noStrike" cap="none" spc="-5" dirty="0">
                <a:solidFill>
                  <a:schemeClr val="lt1"/>
                </a:solidFill>
                <a:latin typeface="Times New Roman" panose="02020603050405020304" pitchFamily="18" charset="0"/>
                <a:ea typeface="Montserrat"/>
                <a:cs typeface="Times New Roman" panose="02020603050405020304" pitchFamily="18" charset="0"/>
                <a:sym typeface="Montserrat"/>
              </a:rPr>
              <a:t>and collaborative </a:t>
            </a:r>
            <a:r>
              <a:rPr lang="en-GB" sz="2000" b="0" i="0" u="none" strike="noStrike" cap="none" dirty="0">
                <a:solidFill>
                  <a:schemeClr val="lt1"/>
                </a:solidFill>
                <a:latin typeface="Times New Roman" panose="02020603050405020304" pitchFamily="18" charset="0"/>
                <a:ea typeface="Montserrat"/>
                <a:cs typeface="Times New Roman" panose="02020603050405020304" pitchFamily="18" charset="0"/>
                <a:sym typeface="Montserrat"/>
              </a:rPr>
              <a:t>filtering) </a:t>
            </a:r>
            <a:r>
              <a:rPr lang="en-GB" sz="2000" b="0" i="0" u="none" strike="noStrike" cap="none" spc="-20" dirty="0">
                <a:solidFill>
                  <a:schemeClr val="lt1"/>
                </a:solidFill>
                <a:latin typeface="Times New Roman" panose="02020603050405020304" pitchFamily="18" charset="0"/>
                <a:ea typeface="Montserrat"/>
                <a:cs typeface="Times New Roman" panose="02020603050405020304" pitchFamily="18" charset="0"/>
                <a:sym typeface="Montserrat"/>
              </a:rPr>
              <a:t>cannot </a:t>
            </a:r>
            <a:r>
              <a:rPr lang="en-GB" sz="2000" b="0" i="0" u="none" strike="noStrike" cap="none" spc="5" dirty="0">
                <a:solidFill>
                  <a:schemeClr val="lt1"/>
                </a:solidFill>
                <a:latin typeface="Times New Roman" panose="02020603050405020304" pitchFamily="18" charset="0"/>
                <a:ea typeface="Montserrat"/>
                <a:cs typeface="Times New Roman" panose="02020603050405020304" pitchFamily="18" charset="0"/>
                <a:sym typeface="Montserrat"/>
              </a:rPr>
              <a:t>be  </a:t>
            </a:r>
            <a:r>
              <a:rPr lang="en-GB" sz="2000" b="0" i="0" u="none" strike="noStrike" cap="none" dirty="0">
                <a:solidFill>
                  <a:schemeClr val="lt1"/>
                </a:solidFill>
                <a:latin typeface="Times New Roman" panose="02020603050405020304" pitchFamily="18" charset="0"/>
                <a:ea typeface="Montserrat"/>
                <a:cs typeface="Times New Roman" panose="02020603050405020304" pitchFamily="18" charset="0"/>
                <a:sym typeface="Montserrat"/>
              </a:rPr>
              <a:t>applied.</a:t>
            </a:r>
          </a:p>
          <a:p>
            <a:pPr marL="609570" indent="-402147" algn="just">
              <a:spcAft>
                <a:spcPts val="600"/>
              </a:spcAft>
              <a:buClr>
                <a:schemeClr val="lt1"/>
              </a:buClr>
              <a:buSzPts val="1150"/>
              <a:buFont typeface="Montserrat"/>
              <a:buChar char="●"/>
            </a:pPr>
            <a:r>
              <a:rPr lang="en-GB" sz="2000" b="0" i="0" u="none" strike="noStrike" cap="none" dirty="0">
                <a:solidFill>
                  <a:schemeClr val="lt1"/>
                </a:solidFill>
                <a:latin typeface="Times New Roman" panose="02020603050405020304" pitchFamily="18" charset="0"/>
                <a:ea typeface="Montserrat"/>
                <a:cs typeface="Times New Roman" panose="02020603050405020304" pitchFamily="18" charset="0"/>
                <a:sym typeface="Montserrat"/>
              </a:rPr>
              <a:t>Drawback – </a:t>
            </a:r>
            <a:r>
              <a:rPr lang="en-GB" sz="2000" b="0" i="0" u="none" strike="noStrike" cap="none" spc="-11" dirty="0">
                <a:solidFill>
                  <a:schemeClr val="lt1"/>
                </a:solidFill>
                <a:latin typeface="Times New Roman" panose="02020603050405020304" pitchFamily="18" charset="0"/>
                <a:ea typeface="Montserrat"/>
                <a:cs typeface="Times New Roman" panose="02020603050405020304" pitchFamily="18" charset="0"/>
                <a:sym typeface="Montserrat"/>
              </a:rPr>
              <a:t>This </a:t>
            </a:r>
            <a:r>
              <a:rPr lang="en-GB" sz="2000" b="0" i="0" u="none" strike="noStrike" cap="none" dirty="0">
                <a:solidFill>
                  <a:schemeClr val="lt1"/>
                </a:solidFill>
                <a:latin typeface="Times New Roman" panose="02020603050405020304" pitchFamily="18" charset="0"/>
                <a:ea typeface="Montserrat"/>
                <a:cs typeface="Times New Roman" panose="02020603050405020304" pitchFamily="18" charset="0"/>
                <a:sym typeface="Montserrat"/>
              </a:rPr>
              <a:t>approach </a:t>
            </a:r>
            <a:r>
              <a:rPr lang="en-GB" sz="2000" b="0" i="0" u="none" strike="noStrike" cap="none" spc="5" dirty="0">
                <a:solidFill>
                  <a:schemeClr val="lt1"/>
                </a:solidFill>
                <a:latin typeface="Times New Roman" panose="02020603050405020304" pitchFamily="18" charset="0"/>
                <a:ea typeface="Montserrat"/>
                <a:cs typeface="Times New Roman" panose="02020603050405020304" pitchFamily="18" charset="0"/>
                <a:sym typeface="Montserrat"/>
              </a:rPr>
              <a:t>is </a:t>
            </a:r>
            <a:r>
              <a:rPr lang="en-GB" sz="2000" b="0" i="0" u="none" strike="noStrike" cap="none" spc="-20" dirty="0">
                <a:solidFill>
                  <a:schemeClr val="lt1"/>
                </a:solidFill>
                <a:latin typeface="Times New Roman" panose="02020603050405020304" pitchFamily="18" charset="0"/>
                <a:ea typeface="Montserrat"/>
                <a:cs typeface="Times New Roman" panose="02020603050405020304" pitchFamily="18" charset="0"/>
                <a:sym typeface="Montserrat"/>
              </a:rPr>
              <a:t>too </a:t>
            </a:r>
            <a:r>
              <a:rPr lang="en-GB" sz="2000" b="0" i="0" u="none" strike="noStrike" cap="none" spc="-11" dirty="0">
                <a:solidFill>
                  <a:schemeClr val="lt1"/>
                </a:solidFill>
                <a:latin typeface="Times New Roman" panose="02020603050405020304" pitchFamily="18" charset="0"/>
                <a:ea typeface="Montserrat"/>
                <a:cs typeface="Times New Roman" panose="02020603050405020304" pitchFamily="18" charset="0"/>
                <a:sym typeface="Montserrat"/>
              </a:rPr>
              <a:t>much </a:t>
            </a:r>
            <a:r>
              <a:rPr lang="en-GB" sz="2000" b="0" i="0" u="none" strike="noStrike" cap="none" spc="-15" dirty="0">
                <a:solidFill>
                  <a:schemeClr val="lt1"/>
                </a:solidFill>
                <a:latin typeface="Times New Roman" panose="02020603050405020304" pitchFamily="18" charset="0"/>
                <a:ea typeface="Montserrat"/>
                <a:cs typeface="Times New Roman" panose="02020603050405020304" pitchFamily="18" charset="0"/>
                <a:sym typeface="Montserrat"/>
              </a:rPr>
              <a:t>dependent on </a:t>
            </a:r>
            <a:r>
              <a:rPr lang="en-GB" sz="2000" b="0" i="0" u="none" strike="noStrike" cap="none" spc="-11" dirty="0">
                <a:solidFill>
                  <a:schemeClr val="lt1"/>
                </a:solidFill>
                <a:latin typeface="Times New Roman" panose="02020603050405020304" pitchFamily="18" charset="0"/>
                <a:ea typeface="Montserrat"/>
                <a:cs typeface="Times New Roman" panose="02020603050405020304" pitchFamily="18" charset="0"/>
                <a:sym typeface="Montserrat"/>
              </a:rPr>
              <a:t>user </a:t>
            </a:r>
            <a:r>
              <a:rPr lang="en-GB" sz="2000" b="0" i="0" u="none" strike="noStrike" cap="none" spc="-5" dirty="0">
                <a:solidFill>
                  <a:schemeClr val="lt1"/>
                </a:solidFill>
                <a:latin typeface="Times New Roman" panose="02020603050405020304" pitchFamily="18" charset="0"/>
                <a:ea typeface="Montserrat"/>
                <a:cs typeface="Times New Roman" panose="02020603050405020304" pitchFamily="18" charset="0"/>
                <a:sym typeface="Montserrat"/>
              </a:rPr>
              <a:t>feedback (an </a:t>
            </a:r>
            <a:r>
              <a:rPr lang="en-GB" sz="2000" b="0" i="0" u="none" strike="noStrike" cap="none" dirty="0">
                <a:solidFill>
                  <a:schemeClr val="lt1"/>
                </a:solidFill>
                <a:latin typeface="Times New Roman" panose="02020603050405020304" pitchFamily="18" charset="0"/>
                <a:ea typeface="Montserrat"/>
                <a:cs typeface="Times New Roman" panose="02020603050405020304" pitchFamily="18" charset="0"/>
                <a:sym typeface="Montserrat"/>
              </a:rPr>
              <a:t>example </a:t>
            </a:r>
            <a:r>
              <a:rPr lang="en-GB" sz="2000" b="0" i="0" u="none" strike="noStrike" cap="none" spc="5" dirty="0">
                <a:solidFill>
                  <a:schemeClr val="lt1"/>
                </a:solidFill>
                <a:latin typeface="Times New Roman" panose="02020603050405020304" pitchFamily="18" charset="0"/>
                <a:ea typeface="Montserrat"/>
                <a:cs typeface="Times New Roman" panose="02020603050405020304" pitchFamily="18" charset="0"/>
                <a:sym typeface="Montserrat"/>
              </a:rPr>
              <a:t>is </a:t>
            </a:r>
            <a:r>
              <a:rPr lang="en-GB" sz="2000" b="0" i="0" u="none" strike="noStrike" cap="none" spc="-20" dirty="0">
                <a:solidFill>
                  <a:schemeClr val="lt1"/>
                </a:solidFill>
                <a:latin typeface="Times New Roman" panose="02020603050405020304" pitchFamily="18" charset="0"/>
                <a:ea typeface="Montserrat"/>
                <a:cs typeface="Times New Roman" panose="02020603050405020304" pitchFamily="18" charset="0"/>
                <a:sym typeface="Montserrat"/>
              </a:rPr>
              <a:t>the </a:t>
            </a:r>
            <a:r>
              <a:rPr lang="en-GB" sz="2000" b="0" i="0" u="none" strike="noStrike" cap="none" spc="5" dirty="0">
                <a:solidFill>
                  <a:schemeClr val="lt1"/>
                </a:solidFill>
                <a:latin typeface="Times New Roman" panose="02020603050405020304" pitchFamily="18" charset="0"/>
                <a:ea typeface="Montserrat"/>
                <a:cs typeface="Times New Roman" panose="02020603050405020304" pitchFamily="18" charset="0"/>
                <a:sym typeface="Montserrat"/>
              </a:rPr>
              <a:t>like </a:t>
            </a:r>
            <a:r>
              <a:rPr lang="en-GB" sz="2000" b="0" i="0" u="none" strike="noStrike" cap="none" spc="-5" dirty="0">
                <a:solidFill>
                  <a:schemeClr val="lt1"/>
                </a:solidFill>
                <a:latin typeface="Times New Roman" panose="02020603050405020304" pitchFamily="18" charset="0"/>
                <a:ea typeface="Montserrat"/>
                <a:cs typeface="Times New Roman" panose="02020603050405020304" pitchFamily="18" charset="0"/>
                <a:sym typeface="Montserrat"/>
              </a:rPr>
              <a:t>and  </a:t>
            </a:r>
            <a:r>
              <a:rPr lang="en-GB" sz="2000" b="0" i="0" u="none" strike="noStrike" cap="none" spc="11" dirty="0">
                <a:solidFill>
                  <a:schemeClr val="lt1"/>
                </a:solidFill>
                <a:latin typeface="Times New Roman" panose="02020603050405020304" pitchFamily="18" charset="0"/>
                <a:ea typeface="Montserrat"/>
                <a:cs typeface="Times New Roman" panose="02020603050405020304" pitchFamily="18" charset="0"/>
                <a:sym typeface="Montserrat"/>
              </a:rPr>
              <a:t>dislike </a:t>
            </a:r>
            <a:r>
              <a:rPr lang="en-GB" sz="2000" b="0" i="0" u="none" strike="noStrike" cap="none" spc="-11" dirty="0">
                <a:solidFill>
                  <a:schemeClr val="lt1"/>
                </a:solidFill>
                <a:latin typeface="Times New Roman" panose="02020603050405020304" pitchFamily="18" charset="0"/>
                <a:ea typeface="Montserrat"/>
                <a:cs typeface="Times New Roman" panose="02020603050405020304" pitchFamily="18" charset="0"/>
                <a:sym typeface="Montserrat"/>
              </a:rPr>
              <a:t>option </a:t>
            </a:r>
            <a:r>
              <a:rPr lang="en-GB" sz="2000" b="0" i="0" u="none" strike="noStrike" cap="none" spc="-5" dirty="0">
                <a:solidFill>
                  <a:schemeClr val="lt1"/>
                </a:solidFill>
                <a:latin typeface="Times New Roman" panose="02020603050405020304" pitchFamily="18" charset="0"/>
                <a:ea typeface="Montserrat"/>
                <a:cs typeface="Times New Roman" panose="02020603050405020304" pitchFamily="18" charset="0"/>
                <a:sym typeface="Montserrat"/>
              </a:rPr>
              <a:t>provided </a:t>
            </a:r>
            <a:r>
              <a:rPr lang="en-GB" sz="2000" b="0" i="0" u="none" strike="noStrike" cap="none" dirty="0">
                <a:solidFill>
                  <a:schemeClr val="lt1"/>
                </a:solidFill>
                <a:latin typeface="Times New Roman" panose="02020603050405020304" pitchFamily="18" charset="0"/>
                <a:ea typeface="Montserrat"/>
                <a:cs typeface="Times New Roman" panose="02020603050405020304" pitchFamily="18" charset="0"/>
                <a:sym typeface="Montserrat"/>
              </a:rPr>
              <a:t>by </a:t>
            </a:r>
            <a:r>
              <a:rPr lang="en-GB" sz="2000" b="0" i="0" u="none" strike="noStrike" cap="none" spc="-11" dirty="0">
                <a:solidFill>
                  <a:schemeClr val="lt1"/>
                </a:solidFill>
                <a:latin typeface="Times New Roman" panose="02020603050405020304" pitchFamily="18" charset="0"/>
                <a:ea typeface="Montserrat"/>
                <a:cs typeface="Times New Roman" panose="02020603050405020304" pitchFamily="18" charset="0"/>
                <a:sym typeface="Montserrat"/>
              </a:rPr>
              <a:t>Spotify </a:t>
            </a:r>
            <a:r>
              <a:rPr lang="en-GB" sz="2000" b="0" i="0" u="none" strike="noStrike" cap="none" spc="-5" dirty="0">
                <a:solidFill>
                  <a:schemeClr val="lt1"/>
                </a:solidFill>
                <a:latin typeface="Times New Roman" panose="02020603050405020304" pitchFamily="18" charset="0"/>
                <a:ea typeface="Montserrat"/>
                <a:cs typeface="Times New Roman" panose="02020603050405020304" pitchFamily="18" charset="0"/>
                <a:sym typeface="Montserrat"/>
              </a:rPr>
              <a:t>for </a:t>
            </a:r>
            <a:r>
              <a:rPr lang="en-GB" sz="2000" b="0" i="0" u="none" strike="noStrike" cap="none" spc="-15" dirty="0">
                <a:solidFill>
                  <a:schemeClr val="lt1"/>
                </a:solidFill>
                <a:latin typeface="Times New Roman" panose="02020603050405020304" pitchFamily="18" charset="0"/>
                <a:ea typeface="Montserrat"/>
                <a:cs typeface="Times New Roman" panose="02020603050405020304" pitchFamily="18" charset="0"/>
                <a:sym typeface="Montserrat"/>
              </a:rPr>
              <a:t>each </a:t>
            </a:r>
            <a:r>
              <a:rPr lang="en-GB" sz="2000" b="0" i="0" u="none" strike="noStrike" cap="none" spc="-11" dirty="0">
                <a:solidFill>
                  <a:schemeClr val="lt1"/>
                </a:solidFill>
                <a:latin typeface="Times New Roman" panose="02020603050405020304" pitchFamily="18" charset="0"/>
                <a:ea typeface="Montserrat"/>
                <a:cs typeface="Times New Roman" panose="02020603050405020304" pitchFamily="18" charset="0"/>
                <a:sym typeface="Montserrat"/>
              </a:rPr>
              <a:t>song). Thus, inadequate feedbacks </a:t>
            </a:r>
            <a:r>
              <a:rPr lang="en-GB" sz="2000" b="0" i="0" u="none" strike="noStrike" cap="none" spc="-15" dirty="0">
                <a:solidFill>
                  <a:schemeClr val="lt1"/>
                </a:solidFill>
                <a:latin typeface="Times New Roman" panose="02020603050405020304" pitchFamily="18" charset="0"/>
                <a:ea typeface="Montserrat"/>
                <a:cs typeface="Times New Roman" panose="02020603050405020304" pitchFamily="18" charset="0"/>
                <a:sym typeface="Montserrat"/>
              </a:rPr>
              <a:t>or </a:t>
            </a:r>
            <a:r>
              <a:rPr lang="en-GB" sz="2000" b="0" i="0" u="none" strike="noStrike" cap="none" spc="-11" dirty="0">
                <a:solidFill>
                  <a:schemeClr val="lt1"/>
                </a:solidFill>
                <a:latin typeface="Times New Roman" panose="02020603050405020304" pitchFamily="18" charset="0"/>
                <a:ea typeface="Montserrat"/>
                <a:cs typeface="Times New Roman" panose="02020603050405020304" pitchFamily="18" charset="0"/>
                <a:sym typeface="Montserrat"/>
              </a:rPr>
              <a:t>unable to </a:t>
            </a:r>
            <a:r>
              <a:rPr lang="en-GB" sz="2000" b="0" i="0" u="none" strike="noStrike" cap="none" spc="-5" dirty="0">
                <a:solidFill>
                  <a:schemeClr val="lt1"/>
                </a:solidFill>
                <a:latin typeface="Times New Roman" panose="02020603050405020304" pitchFamily="18" charset="0"/>
                <a:ea typeface="Montserrat"/>
                <a:cs typeface="Times New Roman" panose="02020603050405020304" pitchFamily="18" charset="0"/>
                <a:sym typeface="Montserrat"/>
              </a:rPr>
              <a:t>obtain  </a:t>
            </a:r>
            <a:r>
              <a:rPr lang="en-GB" sz="2000" b="0" i="0" u="none" strike="noStrike" cap="none" spc="-11" dirty="0">
                <a:solidFill>
                  <a:schemeClr val="lt1"/>
                </a:solidFill>
                <a:latin typeface="Times New Roman" panose="02020603050405020304" pitchFamily="18" charset="0"/>
                <a:ea typeface="Montserrat"/>
                <a:cs typeface="Times New Roman" panose="02020603050405020304" pitchFamily="18" charset="0"/>
                <a:sym typeface="Montserrat"/>
              </a:rPr>
              <a:t>feedbacks </a:t>
            </a:r>
            <a:r>
              <a:rPr lang="en-GB" sz="2000" b="0" i="0" u="none" strike="noStrike" cap="none" dirty="0">
                <a:solidFill>
                  <a:schemeClr val="lt1"/>
                </a:solidFill>
                <a:latin typeface="Times New Roman" panose="02020603050405020304" pitchFamily="18" charset="0"/>
                <a:ea typeface="Montserrat"/>
                <a:cs typeface="Times New Roman" panose="02020603050405020304" pitchFamily="18" charset="0"/>
                <a:sym typeface="Montserrat"/>
              </a:rPr>
              <a:t>regularly </a:t>
            </a:r>
            <a:r>
              <a:rPr lang="en-GB" sz="2000" b="0" i="0" u="none" strike="noStrike" cap="none" spc="-11" dirty="0">
                <a:solidFill>
                  <a:schemeClr val="lt1"/>
                </a:solidFill>
                <a:latin typeface="Times New Roman" panose="02020603050405020304" pitchFamily="18" charset="0"/>
                <a:ea typeface="Montserrat"/>
                <a:cs typeface="Times New Roman" panose="02020603050405020304" pitchFamily="18" charset="0"/>
                <a:sym typeface="Montserrat"/>
              </a:rPr>
              <a:t>hinders </a:t>
            </a:r>
            <a:r>
              <a:rPr lang="en-GB" sz="2000" b="0" i="0" u="none" strike="noStrike" cap="none" spc="-20" dirty="0">
                <a:solidFill>
                  <a:schemeClr val="lt1"/>
                </a:solidFill>
                <a:latin typeface="Times New Roman" panose="02020603050405020304" pitchFamily="18" charset="0"/>
                <a:ea typeface="Montserrat"/>
                <a:cs typeface="Times New Roman" panose="02020603050405020304" pitchFamily="18" charset="0"/>
                <a:sym typeface="Montserrat"/>
              </a:rPr>
              <a:t>the </a:t>
            </a:r>
            <a:r>
              <a:rPr lang="en-GB" sz="2000" b="0" i="0" u="none" strike="noStrike" cap="none" spc="-11" dirty="0">
                <a:solidFill>
                  <a:schemeClr val="lt1"/>
                </a:solidFill>
                <a:latin typeface="Times New Roman" panose="02020603050405020304" pitchFamily="18" charset="0"/>
                <a:ea typeface="Montserrat"/>
                <a:cs typeface="Times New Roman" panose="02020603050405020304" pitchFamily="18" charset="0"/>
                <a:sym typeface="Montserrat"/>
              </a:rPr>
              <a:t>working </a:t>
            </a:r>
            <a:r>
              <a:rPr lang="en-GB" sz="2000" b="0" i="0" u="none" strike="noStrike" cap="none" spc="-15" dirty="0">
                <a:solidFill>
                  <a:schemeClr val="lt1"/>
                </a:solidFill>
                <a:latin typeface="Times New Roman" panose="02020603050405020304" pitchFamily="18" charset="0"/>
                <a:ea typeface="Montserrat"/>
                <a:cs typeface="Times New Roman" panose="02020603050405020304" pitchFamily="18" charset="0"/>
                <a:sym typeface="Montserrat"/>
              </a:rPr>
              <a:t>of </a:t>
            </a:r>
            <a:r>
              <a:rPr lang="en-GB" sz="2000" b="0" i="0" u="none" strike="noStrike" cap="none" spc="-20" dirty="0">
                <a:solidFill>
                  <a:schemeClr val="lt1"/>
                </a:solidFill>
                <a:latin typeface="Times New Roman" panose="02020603050405020304" pitchFamily="18" charset="0"/>
                <a:ea typeface="Montserrat"/>
                <a:cs typeface="Times New Roman" panose="02020603050405020304" pitchFamily="18" charset="0"/>
                <a:sym typeface="Montserrat"/>
              </a:rPr>
              <a:t>the</a:t>
            </a:r>
            <a:r>
              <a:rPr lang="en-GB" sz="2000" b="0" i="0" u="none" strike="noStrike" cap="none" spc="65" dirty="0">
                <a:solidFill>
                  <a:schemeClr val="lt1"/>
                </a:solidFill>
                <a:latin typeface="Times New Roman" panose="02020603050405020304" pitchFamily="18" charset="0"/>
                <a:ea typeface="Montserrat"/>
                <a:cs typeface="Times New Roman" panose="02020603050405020304" pitchFamily="18" charset="0"/>
                <a:sym typeface="Montserrat"/>
              </a:rPr>
              <a:t> </a:t>
            </a:r>
            <a:r>
              <a:rPr lang="en-GB" sz="2000" b="0" i="0" u="none" strike="noStrike" cap="none" spc="-5" dirty="0">
                <a:solidFill>
                  <a:schemeClr val="lt1"/>
                </a:solidFill>
                <a:latin typeface="Times New Roman" panose="02020603050405020304" pitchFamily="18" charset="0"/>
                <a:ea typeface="Montserrat"/>
                <a:cs typeface="Times New Roman" panose="02020603050405020304" pitchFamily="18" charset="0"/>
                <a:sym typeface="Montserrat"/>
              </a:rPr>
              <a:t>approach.</a:t>
            </a:r>
            <a:endParaRPr lang="en-GB" sz="2000" b="0" i="0" u="none" strike="noStrike" cap="none" dirty="0">
              <a:solidFill>
                <a:schemeClr val="lt1"/>
              </a:solidFill>
              <a:latin typeface="Times New Roman" panose="02020603050405020304" pitchFamily="18" charset="0"/>
              <a:ea typeface="Montserrat"/>
              <a:cs typeface="Times New Roman" panose="02020603050405020304" pitchFamily="18" charset="0"/>
              <a:sym typeface="Montserrat"/>
            </a:endParaRPr>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57200" y="954600"/>
            <a:ext cx="6096000" cy="1102800"/>
          </a:xfrm>
        </p:spPr>
        <p:txBody>
          <a:bodyPr spcFirstLastPara="1" vert="horz" wrap="square" lIns="91425" tIns="91425" rIns="91425" bIns="91425" rtlCol="0" anchor="t" anchorCtr="0">
            <a:normAutofit/>
          </a:bodyPr>
          <a:lstStyle/>
          <a:p>
            <a:pPr marL="12700"/>
            <a:r>
              <a:rPr lang="en-US" sz="3000" spc="5" dirty="0">
                <a:latin typeface="Castellar" panose="020A0402060406010301" pitchFamily="18" charset="77"/>
              </a:rPr>
              <a:t>Our </a:t>
            </a:r>
            <a:r>
              <a:rPr lang="en-US" sz="3000" dirty="0">
                <a:latin typeface="Castellar" panose="020A0402060406010301" pitchFamily="18" charset="77"/>
              </a:rPr>
              <a:t>Approach:</a:t>
            </a:r>
            <a:r>
              <a:rPr lang="en-US" sz="3000" spc="285" dirty="0">
                <a:latin typeface="Castellar" panose="020A0402060406010301" pitchFamily="18" charset="77"/>
              </a:rPr>
              <a:t> </a:t>
            </a:r>
            <a:r>
              <a:rPr lang="en-US" sz="3000" spc="11" dirty="0">
                <a:latin typeface="Castellar" panose="020A0402060406010301" pitchFamily="18" charset="77"/>
              </a:rPr>
              <a:t>Content-based</a:t>
            </a:r>
          </a:p>
        </p:txBody>
      </p:sp>
      <p:sp>
        <p:nvSpPr>
          <p:cNvPr id="3" name="object 3"/>
          <p:cNvSpPr txBox="1"/>
          <p:nvPr/>
        </p:nvSpPr>
        <p:spPr>
          <a:xfrm>
            <a:off x="457200" y="2209800"/>
            <a:ext cx="7772400" cy="3810000"/>
          </a:xfrm>
          <a:prstGeom prst="rect">
            <a:avLst/>
          </a:prstGeom>
          <a:noFill/>
          <a:ln>
            <a:noFill/>
          </a:ln>
        </p:spPr>
        <p:txBody>
          <a:bodyPr spcFirstLastPara="1" vert="horz" wrap="square" lIns="91425" tIns="91425" rIns="91425" bIns="91425" rtlCol="0" anchor="t" anchorCtr="0">
            <a:noAutofit/>
          </a:bodyPr>
          <a:lstStyle/>
          <a:p>
            <a:pPr marL="609570" indent="-423312" algn="just">
              <a:lnSpc>
                <a:spcPct val="90000"/>
              </a:lnSpc>
              <a:spcAft>
                <a:spcPts val="600"/>
              </a:spcAft>
              <a:buClr>
                <a:schemeClr val="lt1"/>
              </a:buClr>
              <a:buSzPts val="1400"/>
              <a:buFont typeface="Montserrat"/>
              <a:buChar char="●"/>
            </a:pPr>
            <a:r>
              <a:rPr lang="en-GB" sz="2000" b="0" i="0" u="none" strike="noStrike" cap="none" dirty="0">
                <a:solidFill>
                  <a:schemeClr val="lt1"/>
                </a:solidFill>
                <a:latin typeface="Times New Roman" panose="02020603050405020304" pitchFamily="18" charset="0"/>
                <a:ea typeface="Montserrat"/>
                <a:cs typeface="Times New Roman" panose="02020603050405020304" pitchFamily="18" charset="0"/>
                <a:sym typeface="Montserrat"/>
              </a:rPr>
              <a:t>This</a:t>
            </a:r>
            <a:r>
              <a:rPr lang="en-GB" sz="2000" b="0" i="0" u="none" strike="noStrike" cap="none" spc="-75" dirty="0">
                <a:solidFill>
                  <a:schemeClr val="lt1"/>
                </a:solidFill>
                <a:latin typeface="Times New Roman" panose="02020603050405020304" pitchFamily="18" charset="0"/>
                <a:ea typeface="Montserrat"/>
                <a:cs typeface="Times New Roman" panose="02020603050405020304" pitchFamily="18" charset="0"/>
                <a:sym typeface="Montserrat"/>
              </a:rPr>
              <a:t> </a:t>
            </a:r>
            <a:r>
              <a:rPr lang="en-GB" sz="2000" b="0" i="0" u="none" strike="noStrike" cap="none" spc="5" dirty="0">
                <a:solidFill>
                  <a:schemeClr val="lt1"/>
                </a:solidFill>
                <a:latin typeface="Times New Roman" panose="02020603050405020304" pitchFamily="18" charset="0"/>
                <a:ea typeface="Montserrat"/>
                <a:cs typeface="Times New Roman" panose="02020603050405020304" pitchFamily="18" charset="0"/>
                <a:sym typeface="Montserrat"/>
              </a:rPr>
              <a:t>approach</a:t>
            </a:r>
            <a:r>
              <a:rPr lang="en-GB" sz="2000" b="0" i="0" u="none" strike="noStrike" cap="none" spc="-100" dirty="0">
                <a:solidFill>
                  <a:schemeClr val="lt1"/>
                </a:solidFill>
                <a:latin typeface="Times New Roman" panose="02020603050405020304" pitchFamily="18" charset="0"/>
                <a:ea typeface="Montserrat"/>
                <a:cs typeface="Times New Roman" panose="02020603050405020304" pitchFamily="18" charset="0"/>
                <a:sym typeface="Montserrat"/>
              </a:rPr>
              <a:t> </a:t>
            </a:r>
            <a:r>
              <a:rPr lang="en-GB" sz="2000" b="0" i="0" u="none" strike="noStrike" cap="none" spc="5" dirty="0">
                <a:solidFill>
                  <a:schemeClr val="lt1"/>
                </a:solidFill>
                <a:latin typeface="Times New Roman" panose="02020603050405020304" pitchFamily="18" charset="0"/>
                <a:ea typeface="Montserrat"/>
                <a:cs typeface="Times New Roman" panose="02020603050405020304" pitchFamily="18" charset="0"/>
                <a:sym typeface="Montserrat"/>
              </a:rPr>
              <a:t>focuses</a:t>
            </a:r>
            <a:r>
              <a:rPr lang="en-GB" sz="2000" b="0" i="0" u="none" strike="noStrike" cap="none" spc="-71" dirty="0">
                <a:solidFill>
                  <a:schemeClr val="lt1"/>
                </a:solidFill>
                <a:latin typeface="Times New Roman" panose="02020603050405020304" pitchFamily="18" charset="0"/>
                <a:ea typeface="Montserrat"/>
                <a:cs typeface="Times New Roman" panose="02020603050405020304" pitchFamily="18" charset="0"/>
                <a:sym typeface="Montserrat"/>
              </a:rPr>
              <a:t> </a:t>
            </a:r>
            <a:r>
              <a:rPr lang="en-GB" sz="2000" b="0" i="0" u="none" strike="noStrike" cap="none" dirty="0">
                <a:solidFill>
                  <a:schemeClr val="lt1"/>
                </a:solidFill>
                <a:latin typeface="Times New Roman" panose="02020603050405020304" pitchFamily="18" charset="0"/>
                <a:ea typeface="Montserrat"/>
                <a:cs typeface="Times New Roman" panose="02020603050405020304" pitchFamily="18" charset="0"/>
                <a:sym typeface="Montserrat"/>
              </a:rPr>
              <a:t>on</a:t>
            </a:r>
            <a:r>
              <a:rPr lang="en-GB" sz="2000" b="0" i="0" u="none" strike="noStrike" cap="none" spc="40" dirty="0">
                <a:solidFill>
                  <a:schemeClr val="lt1"/>
                </a:solidFill>
                <a:latin typeface="Times New Roman" panose="02020603050405020304" pitchFamily="18" charset="0"/>
                <a:ea typeface="Montserrat"/>
                <a:cs typeface="Times New Roman" panose="02020603050405020304" pitchFamily="18" charset="0"/>
                <a:sym typeface="Montserrat"/>
              </a:rPr>
              <a:t> </a:t>
            </a:r>
            <a:r>
              <a:rPr lang="en-GB" sz="2000" b="0" i="0" u="none" strike="noStrike" cap="none" spc="5" dirty="0">
                <a:solidFill>
                  <a:schemeClr val="lt1"/>
                </a:solidFill>
                <a:uFill>
                  <a:solidFill>
                    <a:srgbClr val="FFFFFF"/>
                  </a:solidFill>
                </a:uFill>
                <a:latin typeface="Times New Roman" panose="02020603050405020304" pitchFamily="18" charset="0"/>
                <a:ea typeface="Montserrat"/>
                <a:cs typeface="Times New Roman" panose="02020603050405020304" pitchFamily="18" charset="0"/>
                <a:sym typeface="Montserrat"/>
              </a:rPr>
              <a:t>content</a:t>
            </a:r>
            <a:r>
              <a:rPr lang="en-GB" sz="2000" b="0" i="0" u="none" strike="noStrike" cap="none" spc="-111" dirty="0">
                <a:solidFill>
                  <a:schemeClr val="lt1"/>
                </a:solidFill>
                <a:latin typeface="Times New Roman" panose="02020603050405020304" pitchFamily="18" charset="0"/>
                <a:ea typeface="Montserrat"/>
                <a:cs typeface="Times New Roman" panose="02020603050405020304" pitchFamily="18" charset="0"/>
                <a:sym typeface="Montserrat"/>
              </a:rPr>
              <a:t> </a:t>
            </a:r>
            <a:r>
              <a:rPr lang="en-GB" sz="2000" b="0" i="0" u="none" strike="noStrike" cap="none" dirty="0">
                <a:solidFill>
                  <a:schemeClr val="lt1"/>
                </a:solidFill>
                <a:latin typeface="Times New Roman" panose="02020603050405020304" pitchFamily="18" charset="0"/>
                <a:ea typeface="Montserrat"/>
                <a:cs typeface="Times New Roman" panose="02020603050405020304" pitchFamily="18" charset="0"/>
                <a:sym typeface="Montserrat"/>
              </a:rPr>
              <a:t>or</a:t>
            </a:r>
            <a:r>
              <a:rPr lang="en-GB" sz="2000" b="0" i="0" u="none" strike="noStrike" cap="none" spc="15" dirty="0">
                <a:solidFill>
                  <a:schemeClr val="lt1"/>
                </a:solidFill>
                <a:latin typeface="Times New Roman" panose="02020603050405020304" pitchFamily="18" charset="0"/>
                <a:ea typeface="Montserrat"/>
                <a:cs typeface="Times New Roman" panose="02020603050405020304" pitchFamily="18" charset="0"/>
                <a:sym typeface="Montserrat"/>
              </a:rPr>
              <a:t> </a:t>
            </a:r>
            <a:r>
              <a:rPr lang="en-GB" sz="2000" b="0" i="0" u="none" strike="noStrike" cap="none" spc="-11" dirty="0">
                <a:solidFill>
                  <a:schemeClr val="lt1"/>
                </a:solidFill>
                <a:latin typeface="Times New Roman" panose="02020603050405020304" pitchFamily="18" charset="0"/>
                <a:ea typeface="Montserrat"/>
                <a:cs typeface="Times New Roman" panose="02020603050405020304" pitchFamily="18" charset="0"/>
                <a:sym typeface="Montserrat"/>
              </a:rPr>
              <a:t>item</a:t>
            </a:r>
            <a:r>
              <a:rPr lang="en-GB" sz="2000" b="0" i="0" u="none" strike="noStrike" cap="none" spc="11" dirty="0">
                <a:solidFill>
                  <a:schemeClr val="lt1"/>
                </a:solidFill>
                <a:latin typeface="Times New Roman" panose="02020603050405020304" pitchFamily="18" charset="0"/>
                <a:ea typeface="Montserrat"/>
                <a:cs typeface="Times New Roman" panose="02020603050405020304" pitchFamily="18" charset="0"/>
                <a:sym typeface="Montserrat"/>
              </a:rPr>
              <a:t> </a:t>
            </a:r>
            <a:r>
              <a:rPr lang="en-GB" sz="2000" b="0" i="0" u="none" strike="noStrike" cap="none" spc="-5" dirty="0">
                <a:solidFill>
                  <a:schemeClr val="lt1"/>
                </a:solidFill>
                <a:latin typeface="Times New Roman" panose="02020603050405020304" pitchFamily="18" charset="0"/>
                <a:ea typeface="Montserrat"/>
                <a:cs typeface="Times New Roman" panose="02020603050405020304" pitchFamily="18" charset="0"/>
                <a:sym typeface="Montserrat"/>
              </a:rPr>
              <a:t>similarity.</a:t>
            </a:r>
            <a:r>
              <a:rPr lang="en-GB" sz="2000" b="0" i="0" u="none" strike="noStrike" cap="none" spc="-211" dirty="0">
                <a:solidFill>
                  <a:schemeClr val="lt1"/>
                </a:solidFill>
                <a:latin typeface="Times New Roman" panose="02020603050405020304" pitchFamily="18" charset="0"/>
                <a:ea typeface="Montserrat"/>
                <a:cs typeface="Times New Roman" panose="02020603050405020304" pitchFamily="18" charset="0"/>
                <a:sym typeface="Montserrat"/>
              </a:rPr>
              <a:t> </a:t>
            </a:r>
            <a:r>
              <a:rPr lang="en-GB" sz="2000" b="0" i="0" u="none" strike="noStrike" cap="none" spc="-15" dirty="0">
                <a:solidFill>
                  <a:schemeClr val="lt1"/>
                </a:solidFill>
                <a:latin typeface="Times New Roman" panose="02020603050405020304" pitchFamily="18" charset="0"/>
                <a:ea typeface="Montserrat"/>
                <a:cs typeface="Times New Roman" panose="02020603050405020304" pitchFamily="18" charset="0"/>
                <a:sym typeface="Montserrat"/>
              </a:rPr>
              <a:t>It</a:t>
            </a:r>
            <a:r>
              <a:rPr lang="en-GB" sz="2000" b="0" i="0" u="none" strike="noStrike" cap="none" spc="25" dirty="0">
                <a:solidFill>
                  <a:schemeClr val="lt1"/>
                </a:solidFill>
                <a:latin typeface="Times New Roman" panose="02020603050405020304" pitchFamily="18" charset="0"/>
                <a:ea typeface="Montserrat"/>
                <a:cs typeface="Times New Roman" panose="02020603050405020304" pitchFamily="18" charset="0"/>
                <a:sym typeface="Montserrat"/>
              </a:rPr>
              <a:t> </a:t>
            </a:r>
            <a:r>
              <a:rPr lang="en-GB" sz="2000" b="0" i="0" u="none" strike="noStrike" cap="none" dirty="0">
                <a:solidFill>
                  <a:schemeClr val="lt1"/>
                </a:solidFill>
                <a:latin typeface="Times New Roman" panose="02020603050405020304" pitchFamily="18" charset="0"/>
                <a:ea typeface="Montserrat"/>
                <a:cs typeface="Times New Roman" panose="02020603050405020304" pitchFamily="18" charset="0"/>
                <a:sym typeface="Montserrat"/>
              </a:rPr>
              <a:t>analyses</a:t>
            </a:r>
            <a:r>
              <a:rPr lang="en-GB" sz="2000" b="0" i="0" u="none" strike="noStrike" cap="none" spc="-71" dirty="0">
                <a:solidFill>
                  <a:schemeClr val="lt1"/>
                </a:solidFill>
                <a:latin typeface="Times New Roman" panose="02020603050405020304" pitchFamily="18" charset="0"/>
                <a:ea typeface="Montserrat"/>
                <a:cs typeface="Times New Roman" panose="02020603050405020304" pitchFamily="18" charset="0"/>
                <a:sym typeface="Montserrat"/>
              </a:rPr>
              <a:t> </a:t>
            </a:r>
            <a:r>
              <a:rPr lang="en-GB" sz="2000" b="0" i="0" u="none" strike="noStrike" cap="none" spc="-11" dirty="0">
                <a:solidFill>
                  <a:schemeClr val="lt1"/>
                </a:solidFill>
                <a:latin typeface="Times New Roman" panose="02020603050405020304" pitchFamily="18" charset="0"/>
                <a:ea typeface="Montserrat"/>
                <a:cs typeface="Times New Roman" panose="02020603050405020304" pitchFamily="18" charset="0"/>
                <a:sym typeface="Montserrat"/>
              </a:rPr>
              <a:t>the</a:t>
            </a:r>
            <a:r>
              <a:rPr lang="en-GB" sz="2000" b="0" i="0" u="none" strike="noStrike" cap="none" spc="45" dirty="0">
                <a:solidFill>
                  <a:schemeClr val="lt1"/>
                </a:solidFill>
                <a:latin typeface="Times New Roman" panose="02020603050405020304" pitchFamily="18" charset="0"/>
                <a:ea typeface="Montserrat"/>
                <a:cs typeface="Times New Roman" panose="02020603050405020304" pitchFamily="18" charset="0"/>
                <a:sym typeface="Montserrat"/>
              </a:rPr>
              <a:t> </a:t>
            </a:r>
            <a:r>
              <a:rPr lang="en-GB" sz="2000" b="0" i="0" u="none" strike="noStrike" cap="none" spc="5" dirty="0">
                <a:solidFill>
                  <a:schemeClr val="lt1"/>
                </a:solidFill>
                <a:latin typeface="Times New Roman" panose="02020603050405020304" pitchFamily="18" charset="0"/>
                <a:ea typeface="Montserrat"/>
                <a:cs typeface="Times New Roman" panose="02020603050405020304" pitchFamily="18" charset="0"/>
                <a:sym typeface="Montserrat"/>
              </a:rPr>
              <a:t>past</a:t>
            </a:r>
            <a:r>
              <a:rPr lang="en-GB" sz="2000" b="0" i="0" u="none" strike="noStrike" cap="none" spc="-51" dirty="0">
                <a:solidFill>
                  <a:schemeClr val="lt1"/>
                </a:solidFill>
                <a:latin typeface="Times New Roman" panose="02020603050405020304" pitchFamily="18" charset="0"/>
                <a:ea typeface="Montserrat"/>
                <a:cs typeface="Times New Roman" panose="02020603050405020304" pitchFamily="18" charset="0"/>
                <a:sym typeface="Montserrat"/>
              </a:rPr>
              <a:t> </a:t>
            </a:r>
            <a:r>
              <a:rPr lang="en-GB" sz="2000" b="0" i="0" u="none" strike="noStrike" cap="none" spc="-11" dirty="0">
                <a:solidFill>
                  <a:schemeClr val="lt1"/>
                </a:solidFill>
                <a:latin typeface="Times New Roman" panose="02020603050405020304" pitchFamily="18" charset="0"/>
                <a:ea typeface="Montserrat"/>
                <a:cs typeface="Times New Roman" panose="02020603050405020304" pitchFamily="18" charset="0"/>
                <a:sym typeface="Montserrat"/>
              </a:rPr>
              <a:t>interactions</a:t>
            </a:r>
            <a:r>
              <a:rPr lang="en-GB" sz="2000" b="0" i="0" u="none" strike="noStrike" cap="none" spc="-71" dirty="0">
                <a:solidFill>
                  <a:schemeClr val="lt1"/>
                </a:solidFill>
                <a:latin typeface="Times New Roman" panose="02020603050405020304" pitchFamily="18" charset="0"/>
                <a:ea typeface="Montserrat"/>
                <a:cs typeface="Times New Roman" panose="02020603050405020304" pitchFamily="18" charset="0"/>
                <a:sym typeface="Montserrat"/>
              </a:rPr>
              <a:t> </a:t>
            </a:r>
            <a:r>
              <a:rPr lang="en-GB" sz="2000" b="0" i="0" u="none" strike="noStrike" cap="none" dirty="0">
                <a:solidFill>
                  <a:schemeClr val="lt1"/>
                </a:solidFill>
                <a:latin typeface="Times New Roman" panose="02020603050405020304" pitchFamily="18" charset="0"/>
                <a:ea typeface="Montserrat"/>
                <a:cs typeface="Times New Roman" panose="02020603050405020304" pitchFamily="18" charset="0"/>
                <a:sym typeface="Montserrat"/>
              </a:rPr>
              <a:t>of</a:t>
            </a:r>
            <a:r>
              <a:rPr lang="en-GB" sz="2000" b="0" i="0" u="none" strike="noStrike" cap="none" spc="11" dirty="0">
                <a:solidFill>
                  <a:schemeClr val="lt1"/>
                </a:solidFill>
                <a:latin typeface="Times New Roman" panose="02020603050405020304" pitchFamily="18" charset="0"/>
                <a:ea typeface="Montserrat"/>
                <a:cs typeface="Times New Roman" panose="02020603050405020304" pitchFamily="18" charset="0"/>
                <a:sym typeface="Montserrat"/>
              </a:rPr>
              <a:t> </a:t>
            </a:r>
            <a:r>
              <a:rPr lang="en-GB" sz="2000" b="0" i="0" u="none" strike="noStrike" cap="none" spc="-11" dirty="0">
                <a:solidFill>
                  <a:schemeClr val="lt1"/>
                </a:solidFill>
                <a:latin typeface="Times New Roman" panose="02020603050405020304" pitchFamily="18" charset="0"/>
                <a:ea typeface="Montserrat"/>
                <a:cs typeface="Times New Roman" panose="02020603050405020304" pitchFamily="18" charset="0"/>
                <a:sym typeface="Montserrat"/>
              </a:rPr>
              <a:t>the</a:t>
            </a:r>
            <a:r>
              <a:rPr lang="en-GB" sz="2000" b="0" i="0" u="none" strike="noStrike" cap="none" spc="45" dirty="0">
                <a:solidFill>
                  <a:schemeClr val="lt1"/>
                </a:solidFill>
                <a:latin typeface="Times New Roman" panose="02020603050405020304" pitchFamily="18" charset="0"/>
                <a:ea typeface="Montserrat"/>
                <a:cs typeface="Times New Roman" panose="02020603050405020304" pitchFamily="18" charset="0"/>
                <a:sym typeface="Montserrat"/>
              </a:rPr>
              <a:t> </a:t>
            </a:r>
            <a:r>
              <a:rPr lang="en-GB" sz="2000" b="0" i="0" u="none" strike="noStrike" cap="none" spc="5" dirty="0">
                <a:solidFill>
                  <a:schemeClr val="lt1"/>
                </a:solidFill>
                <a:latin typeface="Times New Roman" panose="02020603050405020304" pitchFamily="18" charset="0"/>
                <a:ea typeface="Montserrat"/>
                <a:cs typeface="Times New Roman" panose="02020603050405020304" pitchFamily="18" charset="0"/>
                <a:sym typeface="Montserrat"/>
              </a:rPr>
              <a:t>user</a:t>
            </a:r>
            <a:r>
              <a:rPr lang="en-GB" sz="2000" b="0" i="0" u="none" strike="noStrike" cap="none" spc="-71" dirty="0">
                <a:solidFill>
                  <a:schemeClr val="lt1"/>
                </a:solidFill>
                <a:latin typeface="Times New Roman" panose="02020603050405020304" pitchFamily="18" charset="0"/>
                <a:ea typeface="Montserrat"/>
                <a:cs typeface="Times New Roman" panose="02020603050405020304" pitchFamily="18" charset="0"/>
                <a:sym typeface="Montserrat"/>
              </a:rPr>
              <a:t> </a:t>
            </a:r>
            <a:r>
              <a:rPr lang="en-GB" sz="2000" b="0" i="0" u="none" strike="noStrike" cap="none" spc="-15" dirty="0">
                <a:solidFill>
                  <a:schemeClr val="lt1"/>
                </a:solidFill>
                <a:latin typeface="Times New Roman" panose="02020603050405020304" pitchFamily="18" charset="0"/>
                <a:ea typeface="Montserrat"/>
                <a:cs typeface="Times New Roman" panose="02020603050405020304" pitchFamily="18" charset="0"/>
                <a:sym typeface="Montserrat"/>
              </a:rPr>
              <a:t>(in</a:t>
            </a:r>
            <a:r>
              <a:rPr lang="en-GB" sz="2000" b="0" i="0" u="none" strike="noStrike" cap="none" spc="60" dirty="0">
                <a:solidFill>
                  <a:schemeClr val="lt1"/>
                </a:solidFill>
                <a:latin typeface="Times New Roman" panose="02020603050405020304" pitchFamily="18" charset="0"/>
                <a:ea typeface="Montserrat"/>
                <a:cs typeface="Times New Roman" panose="02020603050405020304" pitchFamily="18" charset="0"/>
                <a:sym typeface="Montserrat"/>
              </a:rPr>
              <a:t> </a:t>
            </a:r>
            <a:r>
              <a:rPr lang="en-GB" sz="2000" b="0" i="0" u="none" strike="noStrike" cap="none" dirty="0">
                <a:solidFill>
                  <a:schemeClr val="lt1"/>
                </a:solidFill>
                <a:latin typeface="Times New Roman" panose="02020603050405020304" pitchFamily="18" charset="0"/>
                <a:ea typeface="Montserrat"/>
                <a:cs typeface="Times New Roman" panose="02020603050405020304" pitchFamily="18" charset="0"/>
                <a:sym typeface="Montserrat"/>
              </a:rPr>
              <a:t>our</a:t>
            </a:r>
            <a:r>
              <a:rPr lang="en-GB" sz="2000" b="0" i="0" u="none" strike="noStrike" cap="none" spc="-71" dirty="0">
                <a:solidFill>
                  <a:schemeClr val="lt1"/>
                </a:solidFill>
                <a:latin typeface="Times New Roman" panose="02020603050405020304" pitchFamily="18" charset="0"/>
                <a:ea typeface="Montserrat"/>
                <a:cs typeface="Times New Roman" panose="02020603050405020304" pitchFamily="18" charset="0"/>
                <a:sym typeface="Montserrat"/>
              </a:rPr>
              <a:t> </a:t>
            </a:r>
            <a:r>
              <a:rPr lang="en-GB" sz="2000" b="0" i="0" u="none" strike="noStrike" cap="none" spc="-11" dirty="0">
                <a:solidFill>
                  <a:schemeClr val="lt1"/>
                </a:solidFill>
                <a:latin typeface="Times New Roman" panose="02020603050405020304" pitchFamily="18" charset="0"/>
                <a:ea typeface="Montserrat"/>
                <a:cs typeface="Times New Roman" panose="02020603050405020304" pitchFamily="18" charset="0"/>
                <a:sym typeface="Montserrat"/>
              </a:rPr>
              <a:t>context,</a:t>
            </a:r>
            <a:r>
              <a:rPr lang="en-GB" sz="2000" b="0" i="0" u="none" strike="noStrike" cap="none" spc="-40" dirty="0">
                <a:solidFill>
                  <a:schemeClr val="lt1"/>
                </a:solidFill>
                <a:latin typeface="Times New Roman" panose="02020603050405020304" pitchFamily="18" charset="0"/>
                <a:ea typeface="Montserrat"/>
                <a:cs typeface="Times New Roman" panose="02020603050405020304" pitchFamily="18" charset="0"/>
                <a:sym typeface="Montserrat"/>
              </a:rPr>
              <a:t> </a:t>
            </a:r>
            <a:r>
              <a:rPr lang="en-GB" sz="2000" b="0" i="0" u="none" strike="noStrike" cap="none" spc="-11" dirty="0">
                <a:solidFill>
                  <a:schemeClr val="lt1"/>
                </a:solidFill>
                <a:latin typeface="Times New Roman" panose="02020603050405020304" pitchFamily="18" charset="0"/>
                <a:ea typeface="Montserrat"/>
                <a:cs typeface="Times New Roman" panose="02020603050405020304" pitchFamily="18" charset="0"/>
                <a:sym typeface="Montserrat"/>
              </a:rPr>
              <a:t>the  </a:t>
            </a:r>
            <a:r>
              <a:rPr lang="en-GB" sz="2000" b="0" i="0" u="none" strike="noStrike" cap="none" dirty="0">
                <a:solidFill>
                  <a:schemeClr val="lt1"/>
                </a:solidFill>
                <a:latin typeface="Times New Roman" panose="02020603050405020304" pitchFamily="18" charset="0"/>
                <a:ea typeface="Montserrat"/>
                <a:cs typeface="Times New Roman" panose="02020603050405020304" pitchFamily="18" charset="0"/>
                <a:sym typeface="Montserrat"/>
              </a:rPr>
              <a:t>songs</a:t>
            </a:r>
            <a:r>
              <a:rPr lang="en-GB" sz="2000" b="0" i="0" u="none" strike="noStrike" cap="none" spc="-75" dirty="0">
                <a:solidFill>
                  <a:schemeClr val="lt1"/>
                </a:solidFill>
                <a:latin typeface="Times New Roman" panose="02020603050405020304" pitchFamily="18" charset="0"/>
                <a:ea typeface="Montserrat"/>
                <a:cs typeface="Times New Roman" panose="02020603050405020304" pitchFamily="18" charset="0"/>
                <a:sym typeface="Montserrat"/>
              </a:rPr>
              <a:t> </a:t>
            </a:r>
            <a:r>
              <a:rPr lang="en-GB" sz="2000" b="0" i="0" u="none" strike="noStrike" cap="none" spc="-5" dirty="0">
                <a:solidFill>
                  <a:schemeClr val="lt1"/>
                </a:solidFill>
                <a:latin typeface="Times New Roman" panose="02020603050405020304" pitchFamily="18" charset="0"/>
                <a:ea typeface="Montserrat"/>
                <a:cs typeface="Times New Roman" panose="02020603050405020304" pitchFamily="18" charset="0"/>
                <a:sym typeface="Montserrat"/>
              </a:rPr>
              <a:t>that</a:t>
            </a:r>
            <a:r>
              <a:rPr lang="en-GB" sz="2000" b="0" i="0" u="none" strike="noStrike" cap="none" spc="20" dirty="0">
                <a:solidFill>
                  <a:schemeClr val="lt1"/>
                </a:solidFill>
                <a:latin typeface="Times New Roman" panose="02020603050405020304" pitchFamily="18" charset="0"/>
                <a:ea typeface="Montserrat"/>
                <a:cs typeface="Times New Roman" panose="02020603050405020304" pitchFamily="18" charset="0"/>
                <a:sym typeface="Montserrat"/>
              </a:rPr>
              <a:t> </a:t>
            </a:r>
            <a:r>
              <a:rPr lang="en-GB" sz="2000" b="0" i="0" u="none" strike="noStrike" cap="none" spc="-11" dirty="0">
                <a:solidFill>
                  <a:schemeClr val="lt1"/>
                </a:solidFill>
                <a:latin typeface="Times New Roman" panose="02020603050405020304" pitchFamily="18" charset="0"/>
                <a:ea typeface="Montserrat"/>
                <a:cs typeface="Times New Roman" panose="02020603050405020304" pitchFamily="18" charset="0"/>
                <a:sym typeface="Montserrat"/>
              </a:rPr>
              <a:t>the</a:t>
            </a:r>
            <a:r>
              <a:rPr lang="en-GB" sz="2000" b="0" i="0" u="none" strike="noStrike" cap="none" spc="40" dirty="0">
                <a:solidFill>
                  <a:schemeClr val="lt1"/>
                </a:solidFill>
                <a:latin typeface="Times New Roman" panose="02020603050405020304" pitchFamily="18" charset="0"/>
                <a:ea typeface="Montserrat"/>
                <a:cs typeface="Times New Roman" panose="02020603050405020304" pitchFamily="18" charset="0"/>
                <a:sym typeface="Montserrat"/>
              </a:rPr>
              <a:t> </a:t>
            </a:r>
            <a:r>
              <a:rPr lang="en-GB" sz="2000" b="0" i="0" u="none" strike="noStrike" cap="none" spc="5" dirty="0">
                <a:solidFill>
                  <a:schemeClr val="lt1"/>
                </a:solidFill>
                <a:latin typeface="Times New Roman" panose="02020603050405020304" pitchFamily="18" charset="0"/>
                <a:ea typeface="Montserrat"/>
                <a:cs typeface="Times New Roman" panose="02020603050405020304" pitchFamily="18" charset="0"/>
                <a:sym typeface="Montserrat"/>
              </a:rPr>
              <a:t>user</a:t>
            </a:r>
            <a:r>
              <a:rPr lang="en-GB" sz="2000" b="0" i="0" u="none" strike="noStrike" cap="none" spc="-71" dirty="0">
                <a:solidFill>
                  <a:schemeClr val="lt1"/>
                </a:solidFill>
                <a:latin typeface="Times New Roman" panose="02020603050405020304" pitchFamily="18" charset="0"/>
                <a:ea typeface="Montserrat"/>
                <a:cs typeface="Times New Roman" panose="02020603050405020304" pitchFamily="18" charset="0"/>
                <a:sym typeface="Montserrat"/>
              </a:rPr>
              <a:t> </a:t>
            </a:r>
            <a:r>
              <a:rPr lang="en-GB" sz="2000" b="0" i="0" u="none" strike="noStrike" cap="none" dirty="0">
                <a:solidFill>
                  <a:schemeClr val="lt1"/>
                </a:solidFill>
                <a:latin typeface="Times New Roman" panose="02020603050405020304" pitchFamily="18" charset="0"/>
                <a:ea typeface="Montserrat"/>
                <a:cs typeface="Times New Roman" panose="02020603050405020304" pitchFamily="18" charset="0"/>
                <a:sym typeface="Montserrat"/>
              </a:rPr>
              <a:t>listened</a:t>
            </a:r>
            <a:r>
              <a:rPr lang="en-GB" sz="2000" b="0" i="0" u="none" strike="noStrike" cap="none" spc="-100" dirty="0">
                <a:solidFill>
                  <a:schemeClr val="lt1"/>
                </a:solidFill>
                <a:latin typeface="Times New Roman" panose="02020603050405020304" pitchFamily="18" charset="0"/>
                <a:ea typeface="Montserrat"/>
                <a:cs typeface="Times New Roman" panose="02020603050405020304" pitchFamily="18" charset="0"/>
                <a:sym typeface="Montserrat"/>
              </a:rPr>
              <a:t> </a:t>
            </a:r>
            <a:r>
              <a:rPr lang="en-GB" sz="2000" b="0" i="0" u="none" strike="noStrike" cap="none" spc="-11" dirty="0">
                <a:solidFill>
                  <a:schemeClr val="lt1"/>
                </a:solidFill>
                <a:latin typeface="Times New Roman" panose="02020603050405020304" pitchFamily="18" charset="0"/>
                <a:ea typeface="Montserrat"/>
                <a:cs typeface="Times New Roman" panose="02020603050405020304" pitchFamily="18" charset="0"/>
                <a:sym typeface="Montserrat"/>
              </a:rPr>
              <a:t>to)</a:t>
            </a:r>
            <a:r>
              <a:rPr lang="en-GB" sz="2000" b="0" i="0" u="none" strike="noStrike" cap="none" spc="15" dirty="0">
                <a:solidFill>
                  <a:schemeClr val="lt1"/>
                </a:solidFill>
                <a:latin typeface="Times New Roman" panose="02020603050405020304" pitchFamily="18" charset="0"/>
                <a:ea typeface="Montserrat"/>
                <a:cs typeface="Times New Roman" panose="02020603050405020304" pitchFamily="18" charset="0"/>
                <a:sym typeface="Montserrat"/>
              </a:rPr>
              <a:t> </a:t>
            </a:r>
            <a:r>
              <a:rPr lang="en-GB" sz="2000" b="0" i="0" u="none" strike="noStrike" cap="none" dirty="0">
                <a:solidFill>
                  <a:schemeClr val="lt1"/>
                </a:solidFill>
                <a:latin typeface="Times New Roman" panose="02020603050405020304" pitchFamily="18" charset="0"/>
                <a:ea typeface="Montserrat"/>
                <a:cs typeface="Times New Roman" panose="02020603050405020304" pitchFamily="18" charset="0"/>
                <a:sym typeface="Montserrat"/>
              </a:rPr>
              <a:t>and</a:t>
            </a:r>
            <a:r>
              <a:rPr lang="en-GB" sz="2000" b="0" i="0" u="none" strike="noStrike" cap="none" spc="-20" dirty="0">
                <a:solidFill>
                  <a:schemeClr val="lt1"/>
                </a:solidFill>
                <a:latin typeface="Times New Roman" panose="02020603050405020304" pitchFamily="18" charset="0"/>
                <a:ea typeface="Montserrat"/>
                <a:cs typeface="Times New Roman" panose="02020603050405020304" pitchFamily="18" charset="0"/>
                <a:sym typeface="Montserrat"/>
              </a:rPr>
              <a:t> </a:t>
            </a:r>
            <a:r>
              <a:rPr lang="en-GB" sz="2000" b="0" i="0" u="none" strike="noStrike" cap="none" dirty="0">
                <a:solidFill>
                  <a:schemeClr val="lt1"/>
                </a:solidFill>
                <a:latin typeface="Times New Roman" panose="02020603050405020304" pitchFamily="18" charset="0"/>
                <a:ea typeface="Montserrat"/>
                <a:cs typeface="Times New Roman" panose="02020603050405020304" pitchFamily="18" charset="0"/>
                <a:sym typeface="Montserrat"/>
              </a:rPr>
              <a:t>if</a:t>
            </a:r>
            <a:r>
              <a:rPr lang="en-GB" sz="2000" b="0" i="0" u="none" strike="noStrike" cap="none" spc="5" dirty="0">
                <a:solidFill>
                  <a:schemeClr val="lt1"/>
                </a:solidFill>
                <a:latin typeface="Times New Roman" panose="02020603050405020304" pitchFamily="18" charset="0"/>
                <a:ea typeface="Montserrat"/>
                <a:cs typeface="Times New Roman" panose="02020603050405020304" pitchFamily="18" charset="0"/>
                <a:sym typeface="Montserrat"/>
              </a:rPr>
              <a:t> </a:t>
            </a:r>
            <a:r>
              <a:rPr lang="en-GB" sz="2000" b="0" i="0" u="none" strike="noStrike" cap="none" spc="-11" dirty="0">
                <a:solidFill>
                  <a:schemeClr val="lt1"/>
                </a:solidFill>
                <a:latin typeface="Times New Roman" panose="02020603050405020304" pitchFamily="18" charset="0"/>
                <a:ea typeface="Montserrat"/>
                <a:cs typeface="Times New Roman" panose="02020603050405020304" pitchFamily="18" charset="0"/>
                <a:sym typeface="Montserrat"/>
              </a:rPr>
              <a:t>the</a:t>
            </a:r>
            <a:r>
              <a:rPr lang="en-GB" sz="2000" b="0" i="0" u="none" strike="noStrike" cap="none" spc="35" dirty="0">
                <a:solidFill>
                  <a:schemeClr val="lt1"/>
                </a:solidFill>
                <a:latin typeface="Times New Roman" panose="02020603050405020304" pitchFamily="18" charset="0"/>
                <a:ea typeface="Montserrat"/>
                <a:cs typeface="Times New Roman" panose="02020603050405020304" pitchFamily="18" charset="0"/>
                <a:sym typeface="Montserrat"/>
              </a:rPr>
              <a:t> </a:t>
            </a:r>
            <a:r>
              <a:rPr lang="en-GB" sz="2000" b="0" i="0" u="none" strike="noStrike" cap="none" spc="-11" dirty="0">
                <a:solidFill>
                  <a:schemeClr val="lt1"/>
                </a:solidFill>
                <a:latin typeface="Times New Roman" panose="02020603050405020304" pitchFamily="18" charset="0"/>
                <a:ea typeface="Montserrat"/>
                <a:cs typeface="Times New Roman" panose="02020603050405020304" pitchFamily="18" charset="0"/>
                <a:sym typeface="Montserrat"/>
              </a:rPr>
              <a:t>interactions</a:t>
            </a:r>
            <a:r>
              <a:rPr lang="en-GB" sz="2000" b="0" i="0" u="none" strike="noStrike" cap="none" spc="-71" dirty="0">
                <a:solidFill>
                  <a:schemeClr val="lt1"/>
                </a:solidFill>
                <a:latin typeface="Times New Roman" panose="02020603050405020304" pitchFamily="18" charset="0"/>
                <a:ea typeface="Montserrat"/>
                <a:cs typeface="Times New Roman" panose="02020603050405020304" pitchFamily="18" charset="0"/>
                <a:sym typeface="Montserrat"/>
              </a:rPr>
              <a:t> </a:t>
            </a:r>
            <a:r>
              <a:rPr lang="en-GB" sz="2000" b="0" i="0" u="none" strike="noStrike" cap="none" spc="5" dirty="0">
                <a:solidFill>
                  <a:schemeClr val="lt1"/>
                </a:solidFill>
                <a:latin typeface="Times New Roman" panose="02020603050405020304" pitchFamily="18" charset="0"/>
                <a:ea typeface="Montserrat"/>
                <a:cs typeface="Times New Roman" panose="02020603050405020304" pitchFamily="18" charset="0"/>
                <a:sym typeface="Montserrat"/>
              </a:rPr>
              <a:t>were</a:t>
            </a:r>
            <a:r>
              <a:rPr lang="en-GB" sz="2000" b="0" i="0" u="none" strike="noStrike" cap="none" spc="-115" dirty="0">
                <a:solidFill>
                  <a:schemeClr val="lt1"/>
                </a:solidFill>
                <a:latin typeface="Times New Roman" panose="02020603050405020304" pitchFamily="18" charset="0"/>
                <a:ea typeface="Montserrat"/>
                <a:cs typeface="Times New Roman" panose="02020603050405020304" pitchFamily="18" charset="0"/>
                <a:sym typeface="Montserrat"/>
              </a:rPr>
              <a:t> </a:t>
            </a:r>
            <a:r>
              <a:rPr lang="en-GB" sz="2000" b="0" i="0" u="none" strike="noStrike" cap="none" spc="-5" dirty="0">
                <a:solidFill>
                  <a:schemeClr val="lt1"/>
                </a:solidFill>
                <a:latin typeface="Times New Roman" panose="02020603050405020304" pitchFamily="18" charset="0"/>
                <a:ea typeface="Montserrat"/>
                <a:cs typeface="Times New Roman" panose="02020603050405020304" pitchFamily="18" charset="0"/>
                <a:sym typeface="Montserrat"/>
              </a:rPr>
              <a:t>positive,</a:t>
            </a:r>
            <a:r>
              <a:rPr lang="en-GB" sz="2000" b="0" i="0" u="none" strike="noStrike" cap="none" spc="-45" dirty="0">
                <a:solidFill>
                  <a:schemeClr val="lt1"/>
                </a:solidFill>
                <a:latin typeface="Times New Roman" panose="02020603050405020304" pitchFamily="18" charset="0"/>
                <a:ea typeface="Montserrat"/>
                <a:cs typeface="Times New Roman" panose="02020603050405020304" pitchFamily="18" charset="0"/>
                <a:sym typeface="Montserrat"/>
              </a:rPr>
              <a:t> </a:t>
            </a:r>
            <a:r>
              <a:rPr lang="en-GB" sz="2000" b="0" i="0" u="none" strike="noStrike" cap="none" spc="-11" dirty="0">
                <a:solidFill>
                  <a:schemeClr val="lt1"/>
                </a:solidFill>
                <a:latin typeface="Times New Roman" panose="02020603050405020304" pitchFamily="18" charset="0"/>
                <a:ea typeface="Montserrat"/>
                <a:cs typeface="Times New Roman" panose="02020603050405020304" pitchFamily="18" charset="0"/>
                <a:sym typeface="Montserrat"/>
              </a:rPr>
              <a:t>then</a:t>
            </a:r>
            <a:r>
              <a:rPr lang="en-GB" sz="2000" b="0" i="0" u="none" strike="noStrike" cap="none" spc="55" dirty="0">
                <a:solidFill>
                  <a:schemeClr val="lt1"/>
                </a:solidFill>
                <a:latin typeface="Times New Roman" panose="02020603050405020304" pitchFamily="18" charset="0"/>
                <a:ea typeface="Montserrat"/>
                <a:cs typeface="Times New Roman" panose="02020603050405020304" pitchFamily="18" charset="0"/>
                <a:sym typeface="Montserrat"/>
              </a:rPr>
              <a:t> </a:t>
            </a:r>
            <a:r>
              <a:rPr lang="en-GB" sz="2000" b="0" i="0" u="none" strike="noStrike" cap="none" spc="5" dirty="0">
                <a:solidFill>
                  <a:schemeClr val="lt1"/>
                </a:solidFill>
                <a:latin typeface="Times New Roman" panose="02020603050405020304" pitchFamily="18" charset="0"/>
                <a:ea typeface="Montserrat"/>
                <a:cs typeface="Times New Roman" panose="02020603050405020304" pitchFamily="18" charset="0"/>
                <a:sym typeface="Montserrat"/>
              </a:rPr>
              <a:t>recommends</a:t>
            </a:r>
            <a:r>
              <a:rPr lang="en-GB" sz="2000" b="0" i="0" u="none" strike="noStrike" cap="none" spc="-151" dirty="0">
                <a:solidFill>
                  <a:schemeClr val="lt1"/>
                </a:solidFill>
                <a:latin typeface="Times New Roman" panose="02020603050405020304" pitchFamily="18" charset="0"/>
                <a:ea typeface="Montserrat"/>
                <a:cs typeface="Times New Roman" panose="02020603050405020304" pitchFamily="18" charset="0"/>
                <a:sym typeface="Montserrat"/>
              </a:rPr>
              <a:t> </a:t>
            </a:r>
            <a:r>
              <a:rPr lang="en-GB" sz="2000" b="0" i="0" u="none" strike="noStrike" cap="none" spc="11" dirty="0">
                <a:solidFill>
                  <a:schemeClr val="lt1"/>
                </a:solidFill>
                <a:latin typeface="Times New Roman" panose="02020603050405020304" pitchFamily="18" charset="0"/>
                <a:ea typeface="Montserrat"/>
                <a:cs typeface="Times New Roman" panose="02020603050405020304" pitchFamily="18" charset="0"/>
                <a:sym typeface="Montserrat"/>
              </a:rPr>
              <a:t>similar</a:t>
            </a:r>
            <a:r>
              <a:rPr lang="en-GB" sz="2000" b="0" i="0" u="none" strike="noStrike" cap="none" spc="-145" dirty="0">
                <a:solidFill>
                  <a:schemeClr val="lt1"/>
                </a:solidFill>
                <a:latin typeface="Times New Roman" panose="02020603050405020304" pitchFamily="18" charset="0"/>
                <a:ea typeface="Montserrat"/>
                <a:cs typeface="Times New Roman" panose="02020603050405020304" pitchFamily="18" charset="0"/>
                <a:sym typeface="Montserrat"/>
              </a:rPr>
              <a:t> </a:t>
            </a:r>
            <a:r>
              <a:rPr lang="en-GB" sz="2000" b="0" i="0" u="none" strike="noStrike" cap="none" dirty="0">
                <a:solidFill>
                  <a:schemeClr val="lt1"/>
                </a:solidFill>
                <a:latin typeface="Times New Roman" panose="02020603050405020304" pitchFamily="18" charset="0"/>
                <a:ea typeface="Montserrat"/>
                <a:cs typeface="Times New Roman" panose="02020603050405020304" pitchFamily="18" charset="0"/>
                <a:sym typeface="Montserrat"/>
              </a:rPr>
              <a:t>items</a:t>
            </a:r>
            <a:r>
              <a:rPr lang="en-GB" sz="2000" b="0" i="0" u="none" strike="noStrike" cap="none" spc="-75" dirty="0">
                <a:solidFill>
                  <a:schemeClr val="lt1"/>
                </a:solidFill>
                <a:latin typeface="Times New Roman" panose="02020603050405020304" pitchFamily="18" charset="0"/>
                <a:ea typeface="Montserrat"/>
                <a:cs typeface="Times New Roman" panose="02020603050405020304" pitchFamily="18" charset="0"/>
                <a:sym typeface="Montserrat"/>
              </a:rPr>
              <a:t> </a:t>
            </a:r>
            <a:r>
              <a:rPr lang="en-GB" sz="2000" b="0" i="0" u="none" strike="noStrike" cap="none" spc="-15" dirty="0">
                <a:solidFill>
                  <a:schemeClr val="lt1"/>
                </a:solidFill>
                <a:latin typeface="Times New Roman" panose="02020603050405020304" pitchFamily="18" charset="0"/>
                <a:ea typeface="Montserrat"/>
                <a:cs typeface="Times New Roman" panose="02020603050405020304" pitchFamily="18" charset="0"/>
                <a:sym typeface="Montserrat"/>
              </a:rPr>
              <a:t>to</a:t>
            </a:r>
            <a:r>
              <a:rPr lang="en-GB" sz="2000" b="0" i="0" u="none" strike="noStrike" cap="none" spc="55" dirty="0">
                <a:solidFill>
                  <a:schemeClr val="lt1"/>
                </a:solidFill>
                <a:latin typeface="Times New Roman" panose="02020603050405020304" pitchFamily="18" charset="0"/>
                <a:ea typeface="Montserrat"/>
                <a:cs typeface="Times New Roman" panose="02020603050405020304" pitchFamily="18" charset="0"/>
                <a:sym typeface="Montserrat"/>
              </a:rPr>
              <a:t> </a:t>
            </a:r>
            <a:r>
              <a:rPr lang="en-GB" sz="2000" b="0" i="0" u="none" strike="noStrike" cap="none" spc="-11" dirty="0">
                <a:solidFill>
                  <a:schemeClr val="lt1"/>
                </a:solidFill>
                <a:latin typeface="Times New Roman" panose="02020603050405020304" pitchFamily="18" charset="0"/>
                <a:ea typeface="Montserrat"/>
                <a:cs typeface="Times New Roman" panose="02020603050405020304" pitchFamily="18" charset="0"/>
                <a:sym typeface="Montserrat"/>
              </a:rPr>
              <a:t>the</a:t>
            </a:r>
            <a:r>
              <a:rPr lang="en-GB" sz="2000" b="0" i="0" u="none" strike="noStrike" cap="none" spc="-31" dirty="0">
                <a:solidFill>
                  <a:schemeClr val="lt1"/>
                </a:solidFill>
                <a:latin typeface="Times New Roman" panose="02020603050405020304" pitchFamily="18" charset="0"/>
                <a:ea typeface="Montserrat"/>
                <a:cs typeface="Times New Roman" panose="02020603050405020304" pitchFamily="18" charset="0"/>
                <a:sym typeface="Montserrat"/>
              </a:rPr>
              <a:t> </a:t>
            </a:r>
            <a:r>
              <a:rPr lang="en-GB" sz="2000" b="0" i="0" u="none" strike="noStrike" cap="none" spc="-20" dirty="0">
                <a:solidFill>
                  <a:schemeClr val="lt1"/>
                </a:solidFill>
                <a:latin typeface="Times New Roman" panose="02020603050405020304" pitchFamily="18" charset="0"/>
                <a:ea typeface="Montserrat"/>
                <a:cs typeface="Times New Roman" panose="02020603050405020304" pitchFamily="18" charset="0"/>
                <a:sym typeface="Montserrat"/>
              </a:rPr>
              <a:t>user.</a:t>
            </a:r>
            <a:endParaRPr lang="en-GB" sz="2000" b="0" i="0" u="none" strike="noStrike" cap="none" dirty="0">
              <a:solidFill>
                <a:schemeClr val="lt1"/>
              </a:solidFill>
              <a:latin typeface="Times New Roman" panose="02020603050405020304" pitchFamily="18" charset="0"/>
              <a:ea typeface="Montserrat"/>
              <a:cs typeface="Times New Roman" panose="02020603050405020304" pitchFamily="18" charset="0"/>
              <a:sym typeface="Montserrat"/>
            </a:endParaRPr>
          </a:p>
          <a:p>
            <a:pPr marL="609570" indent="-423312" algn="just">
              <a:lnSpc>
                <a:spcPct val="90000"/>
              </a:lnSpc>
              <a:spcAft>
                <a:spcPts val="600"/>
              </a:spcAft>
              <a:buClr>
                <a:schemeClr val="lt1"/>
              </a:buClr>
              <a:buSzPts val="1400"/>
              <a:buFont typeface="Montserrat"/>
              <a:buChar char="●"/>
            </a:pPr>
            <a:endParaRPr lang="en-GB" sz="2000" b="0" i="0" u="none" strike="noStrike" cap="none" dirty="0">
              <a:solidFill>
                <a:schemeClr val="lt1"/>
              </a:solidFill>
              <a:latin typeface="Times New Roman" panose="02020603050405020304" pitchFamily="18" charset="0"/>
              <a:ea typeface="Montserrat"/>
              <a:cs typeface="Times New Roman" panose="02020603050405020304" pitchFamily="18" charset="0"/>
              <a:sym typeface="Montserrat"/>
            </a:endParaRPr>
          </a:p>
          <a:p>
            <a:pPr marL="609570" indent="-423312" algn="just">
              <a:lnSpc>
                <a:spcPct val="90000"/>
              </a:lnSpc>
              <a:spcAft>
                <a:spcPts val="600"/>
              </a:spcAft>
              <a:buClr>
                <a:schemeClr val="lt1"/>
              </a:buClr>
              <a:buSzPts val="1400"/>
              <a:buFont typeface="Montserrat"/>
              <a:buChar char="●"/>
            </a:pPr>
            <a:r>
              <a:rPr lang="en-GB" sz="2000" b="0" i="0" u="none" strike="noStrike" cap="none" spc="-5" dirty="0">
                <a:solidFill>
                  <a:schemeClr val="lt1"/>
                </a:solidFill>
                <a:latin typeface="Times New Roman" panose="02020603050405020304" pitchFamily="18" charset="0"/>
                <a:ea typeface="Montserrat"/>
                <a:cs typeface="Times New Roman" panose="02020603050405020304" pitchFamily="18" charset="0"/>
                <a:sym typeface="Montserrat"/>
              </a:rPr>
              <a:t>Though</a:t>
            </a:r>
            <a:r>
              <a:rPr lang="en-GB" sz="2000" b="0" i="0" u="none" strike="noStrike" cap="none" spc="-25" dirty="0">
                <a:solidFill>
                  <a:schemeClr val="lt1"/>
                </a:solidFill>
                <a:latin typeface="Times New Roman" panose="02020603050405020304" pitchFamily="18" charset="0"/>
                <a:ea typeface="Montserrat"/>
                <a:cs typeface="Times New Roman" panose="02020603050405020304" pitchFamily="18" charset="0"/>
                <a:sym typeface="Montserrat"/>
              </a:rPr>
              <a:t> </a:t>
            </a:r>
            <a:r>
              <a:rPr lang="en-GB" sz="2000" b="0" i="0" u="none" strike="noStrike" cap="none" spc="-5" dirty="0">
                <a:solidFill>
                  <a:schemeClr val="lt1"/>
                </a:solidFill>
                <a:latin typeface="Times New Roman" panose="02020603050405020304" pitchFamily="18" charset="0"/>
                <a:ea typeface="Montserrat"/>
                <a:cs typeface="Times New Roman" panose="02020603050405020304" pitchFamily="18" charset="0"/>
                <a:sym typeface="Montserrat"/>
              </a:rPr>
              <a:t>this</a:t>
            </a:r>
            <a:r>
              <a:rPr lang="en-GB" sz="2000" b="0" i="0" u="none" strike="noStrike" cap="none" spc="5" dirty="0">
                <a:solidFill>
                  <a:schemeClr val="lt1"/>
                </a:solidFill>
                <a:latin typeface="Times New Roman" panose="02020603050405020304" pitchFamily="18" charset="0"/>
                <a:ea typeface="Montserrat"/>
                <a:cs typeface="Times New Roman" panose="02020603050405020304" pitchFamily="18" charset="0"/>
                <a:sym typeface="Montserrat"/>
              </a:rPr>
              <a:t> approach</a:t>
            </a:r>
            <a:r>
              <a:rPr lang="en-GB" sz="2000" b="0" i="0" u="none" strike="noStrike" cap="none" spc="-105" dirty="0">
                <a:solidFill>
                  <a:schemeClr val="lt1"/>
                </a:solidFill>
                <a:latin typeface="Times New Roman" panose="02020603050405020304" pitchFamily="18" charset="0"/>
                <a:ea typeface="Montserrat"/>
                <a:cs typeface="Times New Roman" panose="02020603050405020304" pitchFamily="18" charset="0"/>
                <a:sym typeface="Montserrat"/>
              </a:rPr>
              <a:t> </a:t>
            </a:r>
            <a:r>
              <a:rPr lang="en-GB" sz="2000" b="0" i="0" u="none" strike="noStrike" cap="none" spc="-11" dirty="0">
                <a:solidFill>
                  <a:schemeClr val="lt1"/>
                </a:solidFill>
                <a:latin typeface="Times New Roman" panose="02020603050405020304" pitchFamily="18" charset="0"/>
                <a:ea typeface="Montserrat"/>
                <a:cs typeface="Times New Roman" panose="02020603050405020304" pitchFamily="18" charset="0"/>
                <a:sym typeface="Montserrat"/>
              </a:rPr>
              <a:t>leaves</a:t>
            </a:r>
            <a:r>
              <a:rPr lang="en-GB" sz="2000" b="0" i="0" u="none" strike="noStrike" cap="none" spc="-75" dirty="0">
                <a:solidFill>
                  <a:schemeClr val="lt1"/>
                </a:solidFill>
                <a:latin typeface="Times New Roman" panose="02020603050405020304" pitchFamily="18" charset="0"/>
                <a:ea typeface="Montserrat"/>
                <a:cs typeface="Times New Roman" panose="02020603050405020304" pitchFamily="18" charset="0"/>
                <a:sym typeface="Montserrat"/>
              </a:rPr>
              <a:t> </a:t>
            </a:r>
            <a:r>
              <a:rPr lang="en-GB" sz="2000" b="0" i="0" u="none" strike="noStrike" cap="none" dirty="0">
                <a:solidFill>
                  <a:schemeClr val="lt1"/>
                </a:solidFill>
                <a:latin typeface="Times New Roman" panose="02020603050405020304" pitchFamily="18" charset="0"/>
                <a:ea typeface="Montserrat"/>
                <a:cs typeface="Times New Roman" panose="02020603050405020304" pitchFamily="18" charset="0"/>
                <a:sym typeface="Montserrat"/>
              </a:rPr>
              <a:t>a</a:t>
            </a:r>
            <a:r>
              <a:rPr lang="en-GB" sz="2000" b="0" i="0" u="none" strike="noStrike" cap="none" spc="-15" dirty="0">
                <a:solidFill>
                  <a:schemeClr val="lt1"/>
                </a:solidFill>
                <a:latin typeface="Times New Roman" panose="02020603050405020304" pitchFamily="18" charset="0"/>
                <a:ea typeface="Montserrat"/>
                <a:cs typeface="Times New Roman" panose="02020603050405020304" pitchFamily="18" charset="0"/>
                <a:sym typeface="Montserrat"/>
              </a:rPr>
              <a:t> </a:t>
            </a:r>
            <a:r>
              <a:rPr lang="en-GB" sz="2000" b="0" i="0" u="none" strike="noStrike" cap="none" spc="-5" dirty="0">
                <a:solidFill>
                  <a:schemeClr val="lt1"/>
                </a:solidFill>
                <a:latin typeface="Times New Roman" panose="02020603050405020304" pitchFamily="18" charset="0"/>
                <a:ea typeface="Montserrat"/>
                <a:cs typeface="Times New Roman" panose="02020603050405020304" pitchFamily="18" charset="0"/>
                <a:sym typeface="Montserrat"/>
              </a:rPr>
              <a:t>little</a:t>
            </a:r>
            <a:r>
              <a:rPr lang="en-GB" sz="2000" b="0" i="0" u="none" strike="noStrike" cap="none" spc="35" dirty="0">
                <a:solidFill>
                  <a:schemeClr val="lt1"/>
                </a:solidFill>
                <a:latin typeface="Times New Roman" panose="02020603050405020304" pitchFamily="18" charset="0"/>
                <a:ea typeface="Montserrat"/>
                <a:cs typeface="Times New Roman" panose="02020603050405020304" pitchFamily="18" charset="0"/>
                <a:sym typeface="Montserrat"/>
              </a:rPr>
              <a:t> </a:t>
            </a:r>
            <a:r>
              <a:rPr lang="en-GB" sz="2000" b="0" i="0" u="none" strike="noStrike" cap="none" spc="11" dirty="0">
                <a:solidFill>
                  <a:schemeClr val="lt1"/>
                </a:solidFill>
                <a:latin typeface="Times New Roman" panose="02020603050405020304" pitchFamily="18" charset="0"/>
                <a:ea typeface="Montserrat"/>
                <a:cs typeface="Times New Roman" panose="02020603050405020304" pitchFamily="18" charset="0"/>
                <a:sym typeface="Montserrat"/>
              </a:rPr>
              <a:t>room</a:t>
            </a:r>
            <a:r>
              <a:rPr lang="en-GB" sz="2000" b="0" i="0" u="none" strike="noStrike" cap="none" spc="-75" dirty="0">
                <a:solidFill>
                  <a:schemeClr val="lt1"/>
                </a:solidFill>
                <a:latin typeface="Times New Roman" panose="02020603050405020304" pitchFamily="18" charset="0"/>
                <a:ea typeface="Montserrat"/>
                <a:cs typeface="Times New Roman" panose="02020603050405020304" pitchFamily="18" charset="0"/>
                <a:sym typeface="Montserrat"/>
              </a:rPr>
              <a:t> </a:t>
            </a:r>
            <a:r>
              <a:rPr lang="en-GB" sz="2000" b="0" i="0" u="none" strike="noStrike" cap="none" spc="-15" dirty="0">
                <a:solidFill>
                  <a:schemeClr val="lt1"/>
                </a:solidFill>
                <a:latin typeface="Times New Roman" panose="02020603050405020304" pitchFamily="18" charset="0"/>
                <a:ea typeface="Montserrat"/>
                <a:cs typeface="Times New Roman" panose="02020603050405020304" pitchFamily="18" charset="0"/>
                <a:sym typeface="Montserrat"/>
              </a:rPr>
              <a:t>to</a:t>
            </a:r>
            <a:r>
              <a:rPr lang="en-GB" sz="2000" b="0" i="0" u="none" strike="noStrike" cap="none" spc="-20" dirty="0">
                <a:solidFill>
                  <a:schemeClr val="lt1"/>
                </a:solidFill>
                <a:latin typeface="Times New Roman" panose="02020603050405020304" pitchFamily="18" charset="0"/>
                <a:ea typeface="Montserrat"/>
                <a:cs typeface="Times New Roman" panose="02020603050405020304" pitchFamily="18" charset="0"/>
                <a:sym typeface="Montserrat"/>
              </a:rPr>
              <a:t> </a:t>
            </a:r>
            <a:r>
              <a:rPr lang="en-GB" sz="2000" b="0" i="0" u="none" strike="noStrike" cap="none" spc="15" dirty="0">
                <a:solidFill>
                  <a:schemeClr val="lt1"/>
                </a:solidFill>
                <a:latin typeface="Times New Roman" panose="02020603050405020304" pitchFamily="18" charset="0"/>
                <a:ea typeface="Montserrat"/>
                <a:cs typeface="Times New Roman" panose="02020603050405020304" pitchFamily="18" charset="0"/>
                <a:sym typeface="Montserrat"/>
              </a:rPr>
              <a:t>surprise</a:t>
            </a:r>
            <a:r>
              <a:rPr lang="en-GB" sz="2000" b="0" i="0" u="none" strike="noStrike" cap="none" spc="-185" dirty="0">
                <a:solidFill>
                  <a:schemeClr val="lt1"/>
                </a:solidFill>
                <a:latin typeface="Times New Roman" panose="02020603050405020304" pitchFamily="18" charset="0"/>
                <a:ea typeface="Montserrat"/>
                <a:cs typeface="Times New Roman" panose="02020603050405020304" pitchFamily="18" charset="0"/>
                <a:sym typeface="Montserrat"/>
              </a:rPr>
              <a:t> </a:t>
            </a:r>
            <a:r>
              <a:rPr lang="en-GB" sz="2000" b="0" i="0" u="none" strike="noStrike" cap="none" spc="-11" dirty="0">
                <a:solidFill>
                  <a:schemeClr val="lt1"/>
                </a:solidFill>
                <a:latin typeface="Times New Roman" panose="02020603050405020304" pitchFamily="18" charset="0"/>
                <a:ea typeface="Montserrat"/>
                <a:cs typeface="Times New Roman" panose="02020603050405020304" pitchFamily="18" charset="0"/>
                <a:sym typeface="Montserrat"/>
              </a:rPr>
              <a:t>the</a:t>
            </a:r>
            <a:r>
              <a:rPr lang="en-GB" sz="2000" b="0" i="0" u="none" strike="noStrike" cap="none" spc="40" dirty="0">
                <a:solidFill>
                  <a:schemeClr val="lt1"/>
                </a:solidFill>
                <a:latin typeface="Times New Roman" panose="02020603050405020304" pitchFamily="18" charset="0"/>
                <a:ea typeface="Montserrat"/>
                <a:cs typeface="Times New Roman" panose="02020603050405020304" pitchFamily="18" charset="0"/>
                <a:sym typeface="Montserrat"/>
              </a:rPr>
              <a:t> </a:t>
            </a:r>
            <a:r>
              <a:rPr lang="en-GB" sz="2000" b="0" i="0" u="none" strike="noStrike" cap="none" spc="5" dirty="0">
                <a:solidFill>
                  <a:schemeClr val="lt1"/>
                </a:solidFill>
                <a:latin typeface="Times New Roman" panose="02020603050405020304" pitchFamily="18" charset="0"/>
                <a:ea typeface="Montserrat"/>
                <a:cs typeface="Times New Roman" panose="02020603050405020304" pitchFamily="18" charset="0"/>
                <a:sym typeface="Montserrat"/>
              </a:rPr>
              <a:t>user</a:t>
            </a:r>
            <a:r>
              <a:rPr lang="en-GB" sz="2000" b="0" i="0" u="none" strike="noStrike" cap="none" spc="-75" dirty="0">
                <a:solidFill>
                  <a:schemeClr val="lt1"/>
                </a:solidFill>
                <a:latin typeface="Times New Roman" panose="02020603050405020304" pitchFamily="18" charset="0"/>
                <a:ea typeface="Montserrat"/>
                <a:cs typeface="Times New Roman" panose="02020603050405020304" pitchFamily="18" charset="0"/>
                <a:sym typeface="Montserrat"/>
              </a:rPr>
              <a:t> </a:t>
            </a:r>
            <a:r>
              <a:rPr lang="en-GB" sz="2000" b="0" i="0" u="none" strike="noStrike" cap="none" spc="-5" dirty="0">
                <a:solidFill>
                  <a:schemeClr val="lt1"/>
                </a:solidFill>
                <a:latin typeface="Times New Roman" panose="02020603050405020304" pitchFamily="18" charset="0"/>
                <a:ea typeface="Montserrat"/>
                <a:cs typeface="Times New Roman" panose="02020603050405020304" pitchFamily="18" charset="0"/>
                <a:sym typeface="Montserrat"/>
              </a:rPr>
              <a:t>with</a:t>
            </a:r>
            <a:r>
              <a:rPr lang="en-GB" sz="2000" b="0" i="0" u="none" strike="noStrike" cap="none" spc="55" dirty="0">
                <a:solidFill>
                  <a:schemeClr val="lt1"/>
                </a:solidFill>
                <a:latin typeface="Times New Roman" panose="02020603050405020304" pitchFamily="18" charset="0"/>
                <a:ea typeface="Montserrat"/>
                <a:cs typeface="Times New Roman" panose="02020603050405020304" pitchFamily="18" charset="0"/>
                <a:sym typeface="Montserrat"/>
              </a:rPr>
              <a:t> </a:t>
            </a:r>
            <a:r>
              <a:rPr lang="en-GB" sz="2000" b="0" i="0" u="none" strike="noStrike" cap="none" dirty="0">
                <a:solidFill>
                  <a:schemeClr val="lt1"/>
                </a:solidFill>
                <a:latin typeface="Times New Roman" panose="02020603050405020304" pitchFamily="18" charset="0"/>
                <a:ea typeface="Montserrat"/>
                <a:cs typeface="Times New Roman" panose="02020603050405020304" pitchFamily="18" charset="0"/>
                <a:sym typeface="Montserrat"/>
              </a:rPr>
              <a:t>an</a:t>
            </a:r>
            <a:r>
              <a:rPr lang="en-GB" sz="2000" b="0" i="0" u="none" strike="noStrike" cap="none" spc="-25" dirty="0">
                <a:solidFill>
                  <a:schemeClr val="lt1"/>
                </a:solidFill>
                <a:latin typeface="Times New Roman" panose="02020603050405020304" pitchFamily="18" charset="0"/>
                <a:ea typeface="Montserrat"/>
                <a:cs typeface="Times New Roman" panose="02020603050405020304" pitchFamily="18" charset="0"/>
                <a:sym typeface="Montserrat"/>
              </a:rPr>
              <a:t> </a:t>
            </a:r>
            <a:r>
              <a:rPr lang="en-GB" sz="2000" b="0" i="0" u="none" strike="noStrike" cap="none" dirty="0">
                <a:solidFill>
                  <a:schemeClr val="lt1"/>
                </a:solidFill>
                <a:latin typeface="Times New Roman" panose="02020603050405020304" pitchFamily="18" charset="0"/>
                <a:ea typeface="Montserrat"/>
                <a:cs typeface="Times New Roman" panose="02020603050405020304" pitchFamily="18" charset="0"/>
                <a:sym typeface="Montserrat"/>
              </a:rPr>
              <a:t>out</a:t>
            </a:r>
            <a:r>
              <a:rPr lang="en-GB" sz="2000" b="0" i="0" u="none" strike="noStrike" cap="none" spc="-55" dirty="0">
                <a:solidFill>
                  <a:schemeClr val="lt1"/>
                </a:solidFill>
                <a:latin typeface="Times New Roman" panose="02020603050405020304" pitchFamily="18" charset="0"/>
                <a:ea typeface="Montserrat"/>
                <a:cs typeface="Times New Roman" panose="02020603050405020304" pitchFamily="18" charset="0"/>
                <a:sym typeface="Montserrat"/>
              </a:rPr>
              <a:t> </a:t>
            </a:r>
            <a:r>
              <a:rPr lang="en-GB" sz="2000" b="0" i="0" u="none" strike="noStrike" cap="none" dirty="0">
                <a:solidFill>
                  <a:schemeClr val="lt1"/>
                </a:solidFill>
                <a:latin typeface="Times New Roman" panose="02020603050405020304" pitchFamily="18" charset="0"/>
                <a:ea typeface="Montserrat"/>
                <a:cs typeface="Times New Roman" panose="02020603050405020304" pitchFamily="18" charset="0"/>
                <a:sym typeface="Montserrat"/>
              </a:rPr>
              <a:t>of</a:t>
            </a:r>
            <a:r>
              <a:rPr lang="en-GB" sz="2000" b="0" i="0" u="none" strike="noStrike" cap="none" spc="11" dirty="0">
                <a:solidFill>
                  <a:schemeClr val="lt1"/>
                </a:solidFill>
                <a:latin typeface="Times New Roman" panose="02020603050405020304" pitchFamily="18" charset="0"/>
                <a:ea typeface="Montserrat"/>
                <a:cs typeface="Times New Roman" panose="02020603050405020304" pitchFamily="18" charset="0"/>
                <a:sym typeface="Montserrat"/>
              </a:rPr>
              <a:t> </a:t>
            </a:r>
            <a:r>
              <a:rPr lang="en-GB" sz="2000" b="0" i="0" u="none" strike="noStrike" cap="none" spc="-11" dirty="0">
                <a:solidFill>
                  <a:schemeClr val="lt1"/>
                </a:solidFill>
                <a:latin typeface="Times New Roman" panose="02020603050405020304" pitchFamily="18" charset="0"/>
                <a:ea typeface="Montserrat"/>
                <a:cs typeface="Times New Roman" panose="02020603050405020304" pitchFamily="18" charset="0"/>
                <a:sym typeface="Montserrat"/>
              </a:rPr>
              <a:t>the</a:t>
            </a:r>
            <a:r>
              <a:rPr lang="en-GB" sz="2000" b="0" i="0" u="none" strike="noStrike" cap="none" spc="40" dirty="0">
                <a:solidFill>
                  <a:schemeClr val="lt1"/>
                </a:solidFill>
                <a:latin typeface="Times New Roman" panose="02020603050405020304" pitchFamily="18" charset="0"/>
                <a:ea typeface="Montserrat"/>
                <a:cs typeface="Times New Roman" panose="02020603050405020304" pitchFamily="18" charset="0"/>
                <a:sym typeface="Montserrat"/>
              </a:rPr>
              <a:t> </a:t>
            </a:r>
            <a:r>
              <a:rPr lang="en-GB" sz="2000" b="0" i="0" u="none" strike="noStrike" cap="none" dirty="0">
                <a:solidFill>
                  <a:schemeClr val="lt1"/>
                </a:solidFill>
                <a:latin typeface="Times New Roman" panose="02020603050405020304" pitchFamily="18" charset="0"/>
                <a:ea typeface="Montserrat"/>
                <a:cs typeface="Times New Roman" panose="02020603050405020304" pitchFamily="18" charset="0"/>
                <a:sym typeface="Montserrat"/>
              </a:rPr>
              <a:t>box</a:t>
            </a:r>
            <a:r>
              <a:rPr lang="en-GB" sz="2000" b="0" i="0" u="none" strike="noStrike" cap="none" spc="-25" dirty="0">
                <a:solidFill>
                  <a:schemeClr val="lt1"/>
                </a:solidFill>
                <a:latin typeface="Times New Roman" panose="02020603050405020304" pitchFamily="18" charset="0"/>
                <a:ea typeface="Montserrat"/>
                <a:cs typeface="Times New Roman" panose="02020603050405020304" pitchFamily="18" charset="0"/>
                <a:sym typeface="Montserrat"/>
              </a:rPr>
              <a:t> </a:t>
            </a:r>
            <a:r>
              <a:rPr lang="en-GB" sz="2000" b="0" i="0" u="none" strike="noStrike" cap="none" spc="-5" dirty="0">
                <a:solidFill>
                  <a:schemeClr val="lt1"/>
                </a:solidFill>
                <a:latin typeface="Times New Roman" panose="02020603050405020304" pitchFamily="18" charset="0"/>
                <a:ea typeface="Montserrat"/>
                <a:cs typeface="Times New Roman" panose="02020603050405020304" pitchFamily="18" charset="0"/>
                <a:sym typeface="Montserrat"/>
              </a:rPr>
              <a:t>suggestion,</a:t>
            </a:r>
            <a:r>
              <a:rPr lang="en-GB" sz="2000" b="0" i="0" u="none" strike="noStrike" cap="none" spc="-120" dirty="0">
                <a:solidFill>
                  <a:schemeClr val="lt1"/>
                </a:solidFill>
                <a:latin typeface="Times New Roman" panose="02020603050405020304" pitchFamily="18" charset="0"/>
                <a:ea typeface="Montserrat"/>
                <a:cs typeface="Times New Roman" panose="02020603050405020304" pitchFamily="18" charset="0"/>
                <a:sym typeface="Montserrat"/>
              </a:rPr>
              <a:t> </a:t>
            </a:r>
            <a:r>
              <a:rPr lang="en-GB" sz="2000" b="0" i="0" u="none" strike="noStrike" cap="none" dirty="0">
                <a:solidFill>
                  <a:schemeClr val="lt1"/>
                </a:solidFill>
                <a:latin typeface="Times New Roman" panose="02020603050405020304" pitchFamily="18" charset="0"/>
                <a:ea typeface="Montserrat"/>
                <a:cs typeface="Times New Roman" panose="02020603050405020304" pitchFamily="18" charset="0"/>
                <a:sym typeface="Montserrat"/>
              </a:rPr>
              <a:t>but</a:t>
            </a:r>
            <a:r>
              <a:rPr lang="en-GB" sz="2000" b="0" i="0" u="none" strike="noStrike" cap="none" spc="25" dirty="0">
                <a:solidFill>
                  <a:schemeClr val="lt1"/>
                </a:solidFill>
                <a:latin typeface="Times New Roman" panose="02020603050405020304" pitchFamily="18" charset="0"/>
                <a:ea typeface="Montserrat"/>
                <a:cs typeface="Times New Roman" panose="02020603050405020304" pitchFamily="18" charset="0"/>
                <a:sym typeface="Montserrat"/>
              </a:rPr>
              <a:t> </a:t>
            </a:r>
            <a:r>
              <a:rPr lang="en-GB" sz="2000" b="0" i="0" u="none" strike="noStrike" cap="none" dirty="0">
                <a:solidFill>
                  <a:schemeClr val="lt1"/>
                </a:solidFill>
                <a:latin typeface="Times New Roman" panose="02020603050405020304" pitchFamily="18" charset="0"/>
                <a:ea typeface="Montserrat"/>
                <a:cs typeface="Times New Roman" panose="02020603050405020304" pitchFamily="18" charset="0"/>
                <a:sym typeface="Montserrat"/>
              </a:rPr>
              <a:t>it</a:t>
            </a:r>
            <a:r>
              <a:rPr lang="en-GB" sz="2000" b="0" i="0" u="none" strike="noStrike" cap="none" spc="-55" dirty="0">
                <a:solidFill>
                  <a:schemeClr val="lt1"/>
                </a:solidFill>
                <a:latin typeface="Times New Roman" panose="02020603050405020304" pitchFamily="18" charset="0"/>
                <a:ea typeface="Montserrat"/>
                <a:cs typeface="Times New Roman" panose="02020603050405020304" pitchFamily="18" charset="0"/>
                <a:sym typeface="Montserrat"/>
              </a:rPr>
              <a:t> </a:t>
            </a:r>
            <a:r>
              <a:rPr lang="en-GB" sz="2000" b="0" i="0" u="none" strike="noStrike" cap="none" dirty="0">
                <a:solidFill>
                  <a:schemeClr val="lt1"/>
                </a:solidFill>
                <a:latin typeface="Times New Roman" panose="02020603050405020304" pitchFamily="18" charset="0"/>
                <a:ea typeface="Montserrat"/>
                <a:cs typeface="Times New Roman" panose="02020603050405020304" pitchFamily="18" charset="0"/>
                <a:sym typeface="Montserrat"/>
              </a:rPr>
              <a:t>still</a:t>
            </a:r>
            <a:r>
              <a:rPr lang="en-GB" sz="2000" b="0" i="0" u="none" strike="noStrike" cap="none" spc="-20" dirty="0">
                <a:solidFill>
                  <a:schemeClr val="lt1"/>
                </a:solidFill>
                <a:latin typeface="Times New Roman" panose="02020603050405020304" pitchFamily="18" charset="0"/>
                <a:ea typeface="Montserrat"/>
                <a:cs typeface="Times New Roman" panose="02020603050405020304" pitchFamily="18" charset="0"/>
                <a:sym typeface="Montserrat"/>
              </a:rPr>
              <a:t> </a:t>
            </a:r>
            <a:r>
              <a:rPr lang="en-GB" sz="2000" b="0" i="0" u="none" strike="noStrike" cap="none" spc="15" dirty="0">
                <a:solidFill>
                  <a:schemeClr val="lt1"/>
                </a:solidFill>
                <a:latin typeface="Times New Roman" panose="02020603050405020304" pitchFamily="18" charset="0"/>
                <a:ea typeface="Montserrat"/>
                <a:cs typeface="Times New Roman" panose="02020603050405020304" pitchFamily="18" charset="0"/>
                <a:sym typeface="Montserrat"/>
              </a:rPr>
              <a:t>works  </a:t>
            </a:r>
            <a:r>
              <a:rPr lang="en-GB" sz="2000" b="0" i="0" u="none" strike="noStrike" cap="none" dirty="0">
                <a:solidFill>
                  <a:schemeClr val="lt1"/>
                </a:solidFill>
                <a:latin typeface="Times New Roman" panose="02020603050405020304" pitchFamily="18" charset="0"/>
                <a:ea typeface="Montserrat"/>
                <a:cs typeface="Times New Roman" panose="02020603050405020304" pitchFamily="18" charset="0"/>
                <a:sym typeface="Montserrat"/>
              </a:rPr>
              <a:t>well.</a:t>
            </a:r>
          </a:p>
          <a:p>
            <a:pPr marL="609570" indent="-423312" algn="just">
              <a:lnSpc>
                <a:spcPct val="90000"/>
              </a:lnSpc>
              <a:spcAft>
                <a:spcPts val="600"/>
              </a:spcAft>
              <a:buClr>
                <a:schemeClr val="lt1"/>
              </a:buClr>
              <a:buSzPts val="1400"/>
              <a:buFont typeface="Montserrat"/>
              <a:buChar char="●"/>
            </a:pPr>
            <a:endParaRPr lang="en-GB" sz="2000" b="0" i="0" u="none" strike="noStrike" cap="none" dirty="0">
              <a:solidFill>
                <a:schemeClr val="lt1"/>
              </a:solidFill>
              <a:latin typeface="Times New Roman" panose="02020603050405020304" pitchFamily="18" charset="0"/>
              <a:ea typeface="Montserrat"/>
              <a:cs typeface="Times New Roman" panose="02020603050405020304" pitchFamily="18" charset="0"/>
              <a:sym typeface="Montserrat"/>
            </a:endParaRPr>
          </a:p>
          <a:p>
            <a:pPr marL="609570" indent="-423312" algn="just">
              <a:lnSpc>
                <a:spcPct val="90000"/>
              </a:lnSpc>
              <a:spcAft>
                <a:spcPts val="600"/>
              </a:spcAft>
              <a:buClr>
                <a:schemeClr val="lt1"/>
              </a:buClr>
              <a:buSzPts val="1400"/>
              <a:buFont typeface="Montserrat"/>
              <a:buChar char="●"/>
            </a:pPr>
            <a:r>
              <a:rPr lang="en-GB" sz="2000" b="0" i="0" u="none" strike="noStrike" cap="none" spc="15" dirty="0">
                <a:solidFill>
                  <a:schemeClr val="lt1"/>
                </a:solidFill>
                <a:latin typeface="Times New Roman" panose="02020603050405020304" pitchFamily="18" charset="0"/>
                <a:ea typeface="Montserrat"/>
                <a:cs typeface="Times New Roman" panose="02020603050405020304" pitchFamily="18" charset="0"/>
                <a:sym typeface="Montserrat"/>
              </a:rPr>
              <a:t>As</a:t>
            </a:r>
            <a:r>
              <a:rPr lang="en-GB" sz="2000" b="0" i="0" u="none" strike="noStrike" cap="none" spc="-80" dirty="0">
                <a:solidFill>
                  <a:schemeClr val="lt1"/>
                </a:solidFill>
                <a:latin typeface="Times New Roman" panose="02020603050405020304" pitchFamily="18" charset="0"/>
                <a:ea typeface="Montserrat"/>
                <a:cs typeface="Times New Roman" panose="02020603050405020304" pitchFamily="18" charset="0"/>
                <a:sym typeface="Montserrat"/>
              </a:rPr>
              <a:t> </a:t>
            </a:r>
            <a:r>
              <a:rPr lang="en-GB" sz="2000" b="0" i="0" u="none" strike="noStrike" cap="none" spc="-5" dirty="0">
                <a:solidFill>
                  <a:schemeClr val="lt1"/>
                </a:solidFill>
                <a:latin typeface="Times New Roman" panose="02020603050405020304" pitchFamily="18" charset="0"/>
                <a:ea typeface="Montserrat"/>
                <a:cs typeface="Times New Roman" panose="02020603050405020304" pitchFamily="18" charset="0"/>
                <a:sym typeface="Montserrat"/>
              </a:rPr>
              <a:t>this</a:t>
            </a:r>
            <a:r>
              <a:rPr lang="en-GB" sz="2000" b="0" i="0" u="none" strike="noStrike" cap="none" spc="5" dirty="0">
                <a:solidFill>
                  <a:schemeClr val="lt1"/>
                </a:solidFill>
                <a:latin typeface="Times New Roman" panose="02020603050405020304" pitchFamily="18" charset="0"/>
                <a:ea typeface="Montserrat"/>
                <a:cs typeface="Times New Roman" panose="02020603050405020304" pitchFamily="18" charset="0"/>
                <a:sym typeface="Montserrat"/>
              </a:rPr>
              <a:t> approach</a:t>
            </a:r>
            <a:r>
              <a:rPr lang="en-GB" sz="2000" b="0" i="0" u="none" strike="noStrike" cap="none" spc="-111" dirty="0">
                <a:solidFill>
                  <a:schemeClr val="lt1"/>
                </a:solidFill>
                <a:latin typeface="Times New Roman" panose="02020603050405020304" pitchFamily="18" charset="0"/>
                <a:ea typeface="Montserrat"/>
                <a:cs typeface="Times New Roman" panose="02020603050405020304" pitchFamily="18" charset="0"/>
                <a:sym typeface="Montserrat"/>
              </a:rPr>
              <a:t> </a:t>
            </a:r>
            <a:r>
              <a:rPr lang="en-GB" sz="2000" b="0" i="0" u="none" strike="noStrike" cap="none" dirty="0">
                <a:solidFill>
                  <a:schemeClr val="lt1"/>
                </a:solidFill>
                <a:latin typeface="Times New Roman" panose="02020603050405020304" pitchFamily="18" charset="0"/>
                <a:ea typeface="Montserrat"/>
                <a:cs typeface="Times New Roman" panose="02020603050405020304" pitchFamily="18" charset="0"/>
                <a:sym typeface="Montserrat"/>
              </a:rPr>
              <a:t>does</a:t>
            </a:r>
            <a:r>
              <a:rPr lang="en-GB" sz="2000" b="0" i="0" u="none" strike="noStrike" cap="none" spc="5" dirty="0">
                <a:solidFill>
                  <a:schemeClr val="lt1"/>
                </a:solidFill>
                <a:latin typeface="Times New Roman" panose="02020603050405020304" pitchFamily="18" charset="0"/>
                <a:ea typeface="Montserrat"/>
                <a:cs typeface="Times New Roman" panose="02020603050405020304" pitchFamily="18" charset="0"/>
                <a:sym typeface="Montserrat"/>
              </a:rPr>
              <a:t> </a:t>
            </a:r>
            <a:r>
              <a:rPr lang="en-GB" sz="2000" b="0" i="0" u="none" strike="noStrike" cap="none" dirty="0">
                <a:solidFill>
                  <a:schemeClr val="lt1"/>
                </a:solidFill>
                <a:latin typeface="Times New Roman" panose="02020603050405020304" pitchFamily="18" charset="0"/>
                <a:ea typeface="Montserrat"/>
                <a:cs typeface="Times New Roman" panose="02020603050405020304" pitchFamily="18" charset="0"/>
                <a:sym typeface="Montserrat"/>
              </a:rPr>
              <a:t>not</a:t>
            </a:r>
            <a:r>
              <a:rPr lang="en-GB" sz="2000" b="0" i="0" u="none" strike="noStrike" cap="none" spc="-55" dirty="0">
                <a:solidFill>
                  <a:schemeClr val="lt1"/>
                </a:solidFill>
                <a:latin typeface="Times New Roman" panose="02020603050405020304" pitchFamily="18" charset="0"/>
                <a:ea typeface="Montserrat"/>
                <a:cs typeface="Times New Roman" panose="02020603050405020304" pitchFamily="18" charset="0"/>
                <a:sym typeface="Montserrat"/>
              </a:rPr>
              <a:t> </a:t>
            </a:r>
            <a:r>
              <a:rPr lang="en-GB" sz="2000" b="0" i="0" u="none" strike="noStrike" cap="none" spc="5" dirty="0">
                <a:solidFill>
                  <a:schemeClr val="lt1"/>
                </a:solidFill>
                <a:latin typeface="Times New Roman" panose="02020603050405020304" pitchFamily="18" charset="0"/>
                <a:ea typeface="Montserrat"/>
                <a:cs typeface="Times New Roman" panose="02020603050405020304" pitchFamily="18" charset="0"/>
                <a:sym typeface="Montserrat"/>
              </a:rPr>
              <a:t>rely</a:t>
            </a:r>
            <a:r>
              <a:rPr lang="en-GB" sz="2000" b="0" i="0" u="none" strike="noStrike" cap="none" spc="-60" dirty="0">
                <a:solidFill>
                  <a:schemeClr val="lt1"/>
                </a:solidFill>
                <a:latin typeface="Times New Roman" panose="02020603050405020304" pitchFamily="18" charset="0"/>
                <a:ea typeface="Montserrat"/>
                <a:cs typeface="Times New Roman" panose="02020603050405020304" pitchFamily="18" charset="0"/>
                <a:sym typeface="Montserrat"/>
              </a:rPr>
              <a:t> </a:t>
            </a:r>
            <a:r>
              <a:rPr lang="en-GB" sz="2000" b="0" i="0" u="none" strike="noStrike" cap="none" dirty="0">
                <a:solidFill>
                  <a:schemeClr val="lt1"/>
                </a:solidFill>
                <a:latin typeface="Times New Roman" panose="02020603050405020304" pitchFamily="18" charset="0"/>
                <a:ea typeface="Montserrat"/>
                <a:cs typeface="Times New Roman" panose="02020603050405020304" pitchFamily="18" charset="0"/>
                <a:sym typeface="Montserrat"/>
              </a:rPr>
              <a:t>on</a:t>
            </a:r>
            <a:r>
              <a:rPr lang="en-GB" sz="2000" b="0" i="0" u="none" strike="noStrike" cap="none" spc="-15" dirty="0">
                <a:solidFill>
                  <a:schemeClr val="lt1"/>
                </a:solidFill>
                <a:latin typeface="Times New Roman" panose="02020603050405020304" pitchFamily="18" charset="0"/>
                <a:ea typeface="Montserrat"/>
                <a:cs typeface="Times New Roman" panose="02020603050405020304" pitchFamily="18" charset="0"/>
                <a:sym typeface="Montserrat"/>
              </a:rPr>
              <a:t> </a:t>
            </a:r>
            <a:r>
              <a:rPr lang="en-GB" sz="2000" b="0" i="0" u="none" strike="noStrike" cap="none" spc="5" dirty="0">
                <a:solidFill>
                  <a:schemeClr val="lt1"/>
                </a:solidFill>
                <a:latin typeface="Times New Roman" panose="02020603050405020304" pitchFamily="18" charset="0"/>
                <a:ea typeface="Montserrat"/>
                <a:cs typeface="Times New Roman" panose="02020603050405020304" pitchFamily="18" charset="0"/>
                <a:sym typeface="Montserrat"/>
              </a:rPr>
              <a:t>community</a:t>
            </a:r>
            <a:r>
              <a:rPr lang="en-GB" sz="2000" b="0" i="0" u="none" strike="noStrike" cap="none" spc="-65" dirty="0">
                <a:solidFill>
                  <a:schemeClr val="lt1"/>
                </a:solidFill>
                <a:latin typeface="Times New Roman" panose="02020603050405020304" pitchFamily="18" charset="0"/>
                <a:ea typeface="Montserrat"/>
                <a:cs typeface="Times New Roman" panose="02020603050405020304" pitchFamily="18" charset="0"/>
                <a:sym typeface="Montserrat"/>
              </a:rPr>
              <a:t> </a:t>
            </a:r>
            <a:r>
              <a:rPr lang="en-GB" sz="2000" b="0" i="0" u="none" strike="noStrike" cap="none" dirty="0">
                <a:solidFill>
                  <a:schemeClr val="lt1"/>
                </a:solidFill>
                <a:latin typeface="Times New Roman" panose="02020603050405020304" pitchFamily="18" charset="0"/>
                <a:ea typeface="Montserrat"/>
                <a:cs typeface="Times New Roman" panose="02020603050405020304" pitchFamily="18" charset="0"/>
                <a:sym typeface="Montserrat"/>
              </a:rPr>
              <a:t>and</a:t>
            </a:r>
            <a:r>
              <a:rPr lang="en-GB" sz="2000" b="0" i="0" u="none" strike="noStrike" cap="none" spc="-20" dirty="0">
                <a:solidFill>
                  <a:schemeClr val="lt1"/>
                </a:solidFill>
                <a:latin typeface="Times New Roman" panose="02020603050405020304" pitchFamily="18" charset="0"/>
                <a:ea typeface="Montserrat"/>
                <a:cs typeface="Times New Roman" panose="02020603050405020304" pitchFamily="18" charset="0"/>
                <a:sym typeface="Montserrat"/>
              </a:rPr>
              <a:t> </a:t>
            </a:r>
            <a:r>
              <a:rPr lang="en-GB" sz="2000" b="0" i="0" u="none" strike="noStrike" cap="none" spc="5" dirty="0">
                <a:solidFill>
                  <a:schemeClr val="lt1"/>
                </a:solidFill>
                <a:latin typeface="Times New Roman" panose="02020603050405020304" pitchFamily="18" charset="0"/>
                <a:ea typeface="Montserrat"/>
                <a:cs typeface="Times New Roman" panose="02020603050405020304" pitchFamily="18" charset="0"/>
                <a:sym typeface="Montserrat"/>
              </a:rPr>
              <a:t>also,</a:t>
            </a:r>
            <a:r>
              <a:rPr lang="en-GB" sz="2000" b="0" i="0" u="none" strike="noStrike" cap="none" spc="15" dirty="0">
                <a:solidFill>
                  <a:schemeClr val="lt1"/>
                </a:solidFill>
                <a:latin typeface="Times New Roman" panose="02020603050405020304" pitchFamily="18" charset="0"/>
                <a:ea typeface="Montserrat"/>
                <a:cs typeface="Times New Roman" panose="02020603050405020304" pitchFamily="18" charset="0"/>
                <a:sym typeface="Montserrat"/>
              </a:rPr>
              <a:t> </a:t>
            </a:r>
            <a:r>
              <a:rPr lang="en-GB" sz="2000" b="0" i="0" u="none" strike="noStrike" cap="none" dirty="0">
                <a:solidFill>
                  <a:schemeClr val="lt1"/>
                </a:solidFill>
                <a:latin typeface="Times New Roman" panose="02020603050405020304" pitchFamily="18" charset="0"/>
                <a:ea typeface="Montserrat"/>
                <a:cs typeface="Times New Roman" panose="02020603050405020304" pitchFamily="18" charset="0"/>
                <a:sym typeface="Montserrat"/>
              </a:rPr>
              <a:t>does</a:t>
            </a:r>
            <a:r>
              <a:rPr lang="en-GB" sz="2000" b="0" i="0" u="none" strike="noStrike" cap="none" spc="-75" dirty="0">
                <a:solidFill>
                  <a:schemeClr val="lt1"/>
                </a:solidFill>
                <a:latin typeface="Times New Roman" panose="02020603050405020304" pitchFamily="18" charset="0"/>
                <a:ea typeface="Montserrat"/>
                <a:cs typeface="Times New Roman" panose="02020603050405020304" pitchFamily="18" charset="0"/>
                <a:sym typeface="Montserrat"/>
              </a:rPr>
              <a:t> </a:t>
            </a:r>
            <a:r>
              <a:rPr lang="en-GB" sz="2000" b="0" i="0" u="none" strike="noStrike" cap="none" dirty="0">
                <a:solidFill>
                  <a:schemeClr val="lt1"/>
                </a:solidFill>
                <a:latin typeface="Times New Roman" panose="02020603050405020304" pitchFamily="18" charset="0"/>
                <a:ea typeface="Montserrat"/>
                <a:cs typeface="Times New Roman" panose="02020603050405020304" pitchFamily="18" charset="0"/>
                <a:sym typeface="Montserrat"/>
              </a:rPr>
              <a:t>not</a:t>
            </a:r>
            <a:r>
              <a:rPr lang="en-GB" sz="2000" b="0" i="0" u="none" strike="noStrike" cap="none" spc="25" dirty="0">
                <a:solidFill>
                  <a:schemeClr val="lt1"/>
                </a:solidFill>
                <a:latin typeface="Times New Roman" panose="02020603050405020304" pitchFamily="18" charset="0"/>
                <a:ea typeface="Montserrat"/>
                <a:cs typeface="Times New Roman" panose="02020603050405020304" pitchFamily="18" charset="0"/>
                <a:sym typeface="Montserrat"/>
              </a:rPr>
              <a:t> </a:t>
            </a:r>
            <a:r>
              <a:rPr lang="en-GB" sz="2000" b="0" i="0" u="none" strike="noStrike" cap="none" spc="-5" dirty="0">
                <a:solidFill>
                  <a:schemeClr val="lt1"/>
                </a:solidFill>
                <a:latin typeface="Times New Roman" panose="02020603050405020304" pitchFamily="18" charset="0"/>
                <a:ea typeface="Montserrat"/>
                <a:cs typeface="Times New Roman" panose="02020603050405020304" pitchFamily="18" charset="0"/>
                <a:sym typeface="Montserrat"/>
              </a:rPr>
              <a:t>involve</a:t>
            </a:r>
            <a:r>
              <a:rPr lang="en-GB" sz="2000" b="0" i="0" u="none" strike="noStrike" cap="none" spc="-35" dirty="0">
                <a:solidFill>
                  <a:schemeClr val="lt1"/>
                </a:solidFill>
                <a:latin typeface="Times New Roman" panose="02020603050405020304" pitchFamily="18" charset="0"/>
                <a:ea typeface="Montserrat"/>
                <a:cs typeface="Times New Roman" panose="02020603050405020304" pitchFamily="18" charset="0"/>
                <a:sym typeface="Montserrat"/>
              </a:rPr>
              <a:t> </a:t>
            </a:r>
            <a:r>
              <a:rPr lang="en-GB" sz="2000" b="0" i="0" u="none" strike="noStrike" cap="none" spc="-11" dirty="0">
                <a:solidFill>
                  <a:schemeClr val="lt1"/>
                </a:solidFill>
                <a:latin typeface="Times New Roman" panose="02020603050405020304" pitchFamily="18" charset="0"/>
                <a:ea typeface="Montserrat"/>
                <a:cs typeface="Times New Roman" panose="02020603050405020304" pitchFamily="18" charset="0"/>
                <a:sym typeface="Montserrat"/>
              </a:rPr>
              <a:t>the</a:t>
            </a:r>
            <a:r>
              <a:rPr lang="en-GB" sz="2000" b="0" i="0" u="none" strike="noStrike" cap="none" spc="-35" dirty="0">
                <a:solidFill>
                  <a:schemeClr val="lt1"/>
                </a:solidFill>
                <a:latin typeface="Times New Roman" panose="02020603050405020304" pitchFamily="18" charset="0"/>
                <a:ea typeface="Montserrat"/>
                <a:cs typeface="Times New Roman" panose="02020603050405020304" pitchFamily="18" charset="0"/>
                <a:sym typeface="Montserrat"/>
              </a:rPr>
              <a:t> </a:t>
            </a:r>
            <a:r>
              <a:rPr lang="en-GB" sz="2000" b="0" i="0" u="none" strike="noStrike" cap="none" spc="11" dirty="0">
                <a:solidFill>
                  <a:schemeClr val="lt1"/>
                </a:solidFill>
                <a:latin typeface="Times New Roman" panose="02020603050405020304" pitchFamily="18" charset="0"/>
                <a:ea typeface="Montserrat"/>
                <a:cs typeface="Times New Roman" panose="02020603050405020304" pitchFamily="18" charset="0"/>
                <a:sym typeface="Montserrat"/>
              </a:rPr>
              <a:t>use</a:t>
            </a:r>
            <a:r>
              <a:rPr lang="en-GB" sz="2000" b="0" i="0" u="none" strike="noStrike" cap="none" spc="-35" dirty="0">
                <a:solidFill>
                  <a:schemeClr val="lt1"/>
                </a:solidFill>
                <a:latin typeface="Times New Roman" panose="02020603050405020304" pitchFamily="18" charset="0"/>
                <a:ea typeface="Montserrat"/>
                <a:cs typeface="Times New Roman" panose="02020603050405020304" pitchFamily="18" charset="0"/>
                <a:sym typeface="Montserrat"/>
              </a:rPr>
              <a:t> </a:t>
            </a:r>
            <a:r>
              <a:rPr lang="en-GB" sz="2000" b="0" i="0" u="none" strike="noStrike" cap="none" dirty="0">
                <a:solidFill>
                  <a:schemeClr val="lt1"/>
                </a:solidFill>
                <a:latin typeface="Times New Roman" panose="02020603050405020304" pitchFamily="18" charset="0"/>
                <a:ea typeface="Montserrat"/>
                <a:cs typeface="Times New Roman" panose="02020603050405020304" pitchFamily="18" charset="0"/>
                <a:sym typeface="Montserrat"/>
              </a:rPr>
              <a:t>of</a:t>
            </a:r>
            <a:r>
              <a:rPr lang="en-GB" sz="2000" b="0" i="0" u="none" strike="noStrike" cap="none" spc="5" dirty="0">
                <a:solidFill>
                  <a:schemeClr val="lt1"/>
                </a:solidFill>
                <a:latin typeface="Times New Roman" panose="02020603050405020304" pitchFamily="18" charset="0"/>
                <a:ea typeface="Montserrat"/>
                <a:cs typeface="Times New Roman" panose="02020603050405020304" pitchFamily="18" charset="0"/>
                <a:sym typeface="Montserrat"/>
              </a:rPr>
              <a:t> feedbacks,</a:t>
            </a:r>
            <a:r>
              <a:rPr lang="en-GB" sz="2000" b="0" i="0" u="none" strike="noStrike" cap="none" spc="-195" dirty="0">
                <a:solidFill>
                  <a:schemeClr val="lt1"/>
                </a:solidFill>
                <a:latin typeface="Times New Roman" panose="02020603050405020304" pitchFamily="18" charset="0"/>
                <a:ea typeface="Montserrat"/>
                <a:cs typeface="Times New Roman" panose="02020603050405020304" pitchFamily="18" charset="0"/>
                <a:sym typeface="Montserrat"/>
              </a:rPr>
              <a:t> </a:t>
            </a:r>
            <a:r>
              <a:rPr lang="en-GB" sz="2000" b="0" i="0" u="none" strike="noStrike" cap="none" spc="-5" dirty="0">
                <a:solidFill>
                  <a:schemeClr val="lt1"/>
                </a:solidFill>
                <a:latin typeface="Times New Roman" panose="02020603050405020304" pitchFamily="18" charset="0"/>
                <a:ea typeface="Montserrat"/>
                <a:cs typeface="Times New Roman" panose="02020603050405020304" pitchFamily="18" charset="0"/>
                <a:sym typeface="Montserrat"/>
              </a:rPr>
              <a:t>thus</a:t>
            </a:r>
            <a:r>
              <a:rPr lang="en-GB" sz="2000" b="0" i="0" u="none" strike="noStrike" cap="none" dirty="0">
                <a:solidFill>
                  <a:schemeClr val="lt1"/>
                </a:solidFill>
                <a:latin typeface="Times New Roman" panose="02020603050405020304" pitchFamily="18" charset="0"/>
                <a:ea typeface="Montserrat"/>
                <a:cs typeface="Times New Roman" panose="02020603050405020304" pitchFamily="18" charset="0"/>
                <a:sym typeface="Montserrat"/>
              </a:rPr>
              <a:t> it</a:t>
            </a:r>
            <a:r>
              <a:rPr lang="en-GB" sz="2000" b="0" i="0" u="none" strike="noStrike" cap="none" spc="20" dirty="0">
                <a:solidFill>
                  <a:schemeClr val="lt1"/>
                </a:solidFill>
                <a:latin typeface="Times New Roman" panose="02020603050405020304" pitchFamily="18" charset="0"/>
                <a:ea typeface="Montserrat"/>
                <a:cs typeface="Times New Roman" panose="02020603050405020304" pitchFamily="18" charset="0"/>
                <a:sym typeface="Montserrat"/>
              </a:rPr>
              <a:t> </a:t>
            </a:r>
            <a:r>
              <a:rPr lang="en-GB" sz="2000" b="0" i="0" u="none" strike="noStrike" cap="none" dirty="0">
                <a:solidFill>
                  <a:schemeClr val="lt1"/>
                </a:solidFill>
                <a:latin typeface="Times New Roman" panose="02020603050405020304" pitchFamily="18" charset="0"/>
                <a:ea typeface="Montserrat"/>
                <a:cs typeface="Times New Roman" panose="02020603050405020304" pitchFamily="18" charset="0"/>
                <a:sym typeface="Montserrat"/>
              </a:rPr>
              <a:t>overcomes</a:t>
            </a:r>
            <a:r>
              <a:rPr lang="en-GB" sz="2000" b="0" i="0" u="none" strike="noStrike" cap="none" spc="-151" dirty="0">
                <a:solidFill>
                  <a:schemeClr val="lt1"/>
                </a:solidFill>
                <a:latin typeface="Times New Roman" panose="02020603050405020304" pitchFamily="18" charset="0"/>
                <a:ea typeface="Montserrat"/>
                <a:cs typeface="Times New Roman" panose="02020603050405020304" pitchFamily="18" charset="0"/>
                <a:sym typeface="Montserrat"/>
              </a:rPr>
              <a:t> </a:t>
            </a:r>
            <a:r>
              <a:rPr lang="en-GB" sz="2000" b="0" i="0" u="none" strike="noStrike" cap="none" spc="-11" dirty="0">
                <a:solidFill>
                  <a:schemeClr val="lt1"/>
                </a:solidFill>
                <a:latin typeface="Times New Roman" panose="02020603050405020304" pitchFamily="18" charset="0"/>
                <a:ea typeface="Montserrat"/>
                <a:cs typeface="Times New Roman" panose="02020603050405020304" pitchFamily="18" charset="0"/>
                <a:sym typeface="Montserrat"/>
              </a:rPr>
              <a:t>the  </a:t>
            </a:r>
            <a:r>
              <a:rPr lang="en-GB" sz="2000" b="0" i="0" u="none" strike="noStrike" cap="none" spc="-5" dirty="0">
                <a:solidFill>
                  <a:schemeClr val="lt1"/>
                </a:solidFill>
                <a:latin typeface="Times New Roman" panose="02020603050405020304" pitchFamily="18" charset="0"/>
                <a:ea typeface="Montserrat"/>
                <a:cs typeface="Times New Roman" panose="02020603050405020304" pitchFamily="18" charset="0"/>
                <a:sym typeface="Montserrat"/>
              </a:rPr>
              <a:t>drawback</a:t>
            </a:r>
            <a:r>
              <a:rPr lang="en-GB" sz="2000" b="0" i="0" u="none" strike="noStrike" cap="none" spc="-80" dirty="0">
                <a:solidFill>
                  <a:schemeClr val="lt1"/>
                </a:solidFill>
                <a:latin typeface="Times New Roman" panose="02020603050405020304" pitchFamily="18" charset="0"/>
                <a:ea typeface="Montserrat"/>
                <a:cs typeface="Times New Roman" panose="02020603050405020304" pitchFamily="18" charset="0"/>
                <a:sym typeface="Montserrat"/>
              </a:rPr>
              <a:t> </a:t>
            </a:r>
            <a:r>
              <a:rPr lang="en-GB" sz="2000" b="0" i="0" u="none" strike="noStrike" cap="none" dirty="0">
                <a:solidFill>
                  <a:schemeClr val="lt1"/>
                </a:solidFill>
                <a:latin typeface="Times New Roman" panose="02020603050405020304" pitchFamily="18" charset="0"/>
                <a:ea typeface="Montserrat"/>
                <a:cs typeface="Times New Roman" panose="02020603050405020304" pitchFamily="18" charset="0"/>
                <a:sym typeface="Montserrat"/>
              </a:rPr>
              <a:t>of </a:t>
            </a:r>
            <a:r>
              <a:rPr lang="en-GB" sz="2000" b="0" i="0" u="none" strike="noStrike" cap="none" spc="-5" dirty="0">
                <a:solidFill>
                  <a:schemeClr val="lt1"/>
                </a:solidFill>
                <a:latin typeface="Times New Roman" panose="02020603050405020304" pitchFamily="18" charset="0"/>
                <a:ea typeface="Montserrat"/>
                <a:cs typeface="Times New Roman" panose="02020603050405020304" pitchFamily="18" charset="0"/>
                <a:sym typeface="Montserrat"/>
              </a:rPr>
              <a:t>both</a:t>
            </a:r>
            <a:r>
              <a:rPr lang="en-GB" sz="2000" b="0" i="0" u="none" strike="noStrike" cap="none" spc="-25" dirty="0">
                <a:solidFill>
                  <a:schemeClr val="lt1"/>
                </a:solidFill>
                <a:latin typeface="Times New Roman" panose="02020603050405020304" pitchFamily="18" charset="0"/>
                <a:ea typeface="Montserrat"/>
                <a:cs typeface="Times New Roman" panose="02020603050405020304" pitchFamily="18" charset="0"/>
                <a:sym typeface="Montserrat"/>
              </a:rPr>
              <a:t> </a:t>
            </a:r>
            <a:r>
              <a:rPr lang="en-GB" sz="2000" b="0" i="0" u="none" strike="noStrike" cap="none" spc="-5" dirty="0">
                <a:solidFill>
                  <a:schemeClr val="lt1"/>
                </a:solidFill>
                <a:latin typeface="Times New Roman" panose="02020603050405020304" pitchFamily="18" charset="0"/>
                <a:ea typeface="Montserrat"/>
                <a:cs typeface="Times New Roman" panose="02020603050405020304" pitchFamily="18" charset="0"/>
                <a:sym typeface="Montserrat"/>
              </a:rPr>
              <a:t>collaborative-filtering</a:t>
            </a:r>
            <a:r>
              <a:rPr lang="en-GB" sz="2000" b="0" i="0" u="none" strike="noStrike" cap="none" spc="-140" dirty="0">
                <a:solidFill>
                  <a:schemeClr val="lt1"/>
                </a:solidFill>
                <a:latin typeface="Times New Roman" panose="02020603050405020304" pitchFamily="18" charset="0"/>
                <a:ea typeface="Montserrat"/>
                <a:cs typeface="Times New Roman" panose="02020603050405020304" pitchFamily="18" charset="0"/>
                <a:sym typeface="Montserrat"/>
              </a:rPr>
              <a:t> </a:t>
            </a:r>
            <a:r>
              <a:rPr lang="en-GB" sz="2000" b="0" i="0" u="none" strike="noStrike" cap="none" dirty="0">
                <a:solidFill>
                  <a:schemeClr val="lt1"/>
                </a:solidFill>
                <a:latin typeface="Times New Roman" panose="02020603050405020304" pitchFamily="18" charset="0"/>
                <a:ea typeface="Montserrat"/>
                <a:cs typeface="Times New Roman" panose="02020603050405020304" pitchFamily="18" charset="0"/>
                <a:sym typeface="Montserrat"/>
              </a:rPr>
              <a:t>and</a:t>
            </a:r>
            <a:r>
              <a:rPr lang="en-GB" sz="2000" b="0" i="0" u="none" strike="noStrike" cap="none" spc="-25" dirty="0">
                <a:solidFill>
                  <a:schemeClr val="lt1"/>
                </a:solidFill>
                <a:latin typeface="Times New Roman" panose="02020603050405020304" pitchFamily="18" charset="0"/>
                <a:ea typeface="Montserrat"/>
                <a:cs typeface="Times New Roman" panose="02020603050405020304" pitchFamily="18" charset="0"/>
                <a:sym typeface="Montserrat"/>
              </a:rPr>
              <a:t> </a:t>
            </a:r>
            <a:r>
              <a:rPr lang="en-GB" sz="2000" b="0" i="0" u="none" strike="noStrike" cap="none" dirty="0">
                <a:solidFill>
                  <a:schemeClr val="lt1"/>
                </a:solidFill>
                <a:latin typeface="Times New Roman" panose="02020603050405020304" pitchFamily="18" charset="0"/>
                <a:ea typeface="Montserrat"/>
                <a:cs typeface="Times New Roman" panose="02020603050405020304" pitchFamily="18" charset="0"/>
                <a:sym typeface="Montserrat"/>
              </a:rPr>
              <a:t>knowledge-based</a:t>
            </a:r>
            <a:r>
              <a:rPr lang="en-GB" sz="2000" b="0" i="0" u="none" strike="noStrike" cap="none" spc="-180" dirty="0">
                <a:solidFill>
                  <a:schemeClr val="lt1"/>
                </a:solidFill>
                <a:latin typeface="Times New Roman" panose="02020603050405020304" pitchFamily="18" charset="0"/>
                <a:ea typeface="Montserrat"/>
                <a:cs typeface="Times New Roman" panose="02020603050405020304" pitchFamily="18" charset="0"/>
                <a:sym typeface="Montserrat"/>
              </a:rPr>
              <a:t> </a:t>
            </a:r>
            <a:r>
              <a:rPr lang="en-GB" sz="2000" b="0" i="0" u="none" strike="noStrike" cap="none" spc="5" dirty="0">
                <a:solidFill>
                  <a:schemeClr val="lt1"/>
                </a:solidFill>
                <a:latin typeface="Times New Roman" panose="02020603050405020304" pitchFamily="18" charset="0"/>
                <a:ea typeface="Montserrat"/>
                <a:cs typeface="Times New Roman" panose="02020603050405020304" pitchFamily="18" charset="0"/>
                <a:sym typeface="Montserrat"/>
              </a:rPr>
              <a:t>filtering</a:t>
            </a:r>
            <a:r>
              <a:rPr lang="en-GB" sz="2000" b="0" i="0" u="none" strike="noStrike" cap="none" spc="-60" dirty="0">
                <a:solidFill>
                  <a:schemeClr val="lt1"/>
                </a:solidFill>
                <a:latin typeface="Times New Roman" panose="02020603050405020304" pitchFamily="18" charset="0"/>
                <a:ea typeface="Montserrat"/>
                <a:cs typeface="Times New Roman" panose="02020603050405020304" pitchFamily="18" charset="0"/>
                <a:sym typeface="Montserrat"/>
              </a:rPr>
              <a:t> </a:t>
            </a:r>
            <a:r>
              <a:rPr lang="en-GB" sz="2000" b="0" i="0" u="none" strike="noStrike" cap="none" spc="5" dirty="0">
                <a:solidFill>
                  <a:schemeClr val="lt1"/>
                </a:solidFill>
                <a:latin typeface="Times New Roman" panose="02020603050405020304" pitchFamily="18" charset="0"/>
                <a:ea typeface="Montserrat"/>
                <a:cs typeface="Times New Roman" panose="02020603050405020304" pitchFamily="18" charset="0"/>
                <a:sym typeface="Montserrat"/>
              </a:rPr>
              <a:t>approaches.</a:t>
            </a:r>
            <a:endParaRPr lang="en-GB" sz="2000" b="0" i="0" u="none" strike="noStrike" cap="none" dirty="0">
              <a:solidFill>
                <a:schemeClr val="lt1"/>
              </a:solidFill>
              <a:latin typeface="Times New Roman" panose="02020603050405020304" pitchFamily="18" charset="0"/>
              <a:ea typeface="Montserrat"/>
              <a:cs typeface="Times New Roman" panose="02020603050405020304" pitchFamily="18" charset="0"/>
              <a:sym typeface="Montserrat"/>
            </a:endParaRPr>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57200" y="1371600"/>
            <a:ext cx="7647600" cy="914400"/>
          </a:xfrm>
        </p:spPr>
        <p:txBody>
          <a:bodyPr spcFirstLastPara="1" vert="horz" wrap="square" lIns="91425" tIns="91425" rIns="91425" bIns="91425" rtlCol="0" anchor="t" anchorCtr="0">
            <a:normAutofit/>
          </a:bodyPr>
          <a:lstStyle/>
          <a:p>
            <a:pPr marL="12700"/>
            <a:r>
              <a:rPr lang="en-US" sz="3000" dirty="0">
                <a:latin typeface="Castellar" panose="020A0402060406010301" pitchFamily="18" charset="77"/>
              </a:rPr>
              <a:t>About </a:t>
            </a:r>
            <a:r>
              <a:rPr lang="en-US" sz="3000" spc="5" dirty="0">
                <a:latin typeface="Castellar" panose="020A0402060406010301" pitchFamily="18" charset="77"/>
              </a:rPr>
              <a:t>the</a:t>
            </a:r>
            <a:r>
              <a:rPr lang="en-US" sz="3000" spc="145" dirty="0">
                <a:latin typeface="Castellar" panose="020A0402060406010301" pitchFamily="18" charset="77"/>
              </a:rPr>
              <a:t> </a:t>
            </a:r>
            <a:r>
              <a:rPr lang="en-US" sz="3000" dirty="0">
                <a:latin typeface="Castellar" panose="020A0402060406010301" pitchFamily="18" charset="77"/>
              </a:rPr>
              <a:t>Dataset</a:t>
            </a:r>
          </a:p>
        </p:txBody>
      </p:sp>
      <p:sp>
        <p:nvSpPr>
          <p:cNvPr id="3" name="object 3"/>
          <p:cNvSpPr txBox="1"/>
          <p:nvPr/>
        </p:nvSpPr>
        <p:spPr>
          <a:xfrm>
            <a:off x="457200" y="2362200"/>
            <a:ext cx="9562800" cy="3352800"/>
          </a:xfrm>
          <a:prstGeom prst="rect">
            <a:avLst/>
          </a:prstGeom>
          <a:noFill/>
          <a:ln>
            <a:noFill/>
          </a:ln>
        </p:spPr>
        <p:txBody>
          <a:bodyPr spcFirstLastPara="1" vert="horz" wrap="square" lIns="91425" tIns="91425" rIns="91425" bIns="91425" rtlCol="0" anchor="t" anchorCtr="0">
            <a:normAutofit lnSpcReduction="10000"/>
          </a:bodyPr>
          <a:lstStyle/>
          <a:p>
            <a:pPr marL="609570" indent="-402147" algn="just">
              <a:spcAft>
                <a:spcPts val="600"/>
              </a:spcAft>
              <a:buClr>
                <a:schemeClr val="lt1"/>
              </a:buClr>
              <a:buSzPts val="1150"/>
              <a:buFont typeface="Montserrat"/>
              <a:buChar char="●"/>
            </a:pPr>
            <a:r>
              <a:rPr lang="en-GB" sz="2000" b="0" i="0" u="none" strike="noStrike" cap="none" spc="-11" dirty="0">
                <a:solidFill>
                  <a:schemeClr val="lt1"/>
                </a:solidFill>
                <a:latin typeface="Times New Roman" panose="02020603050405020304" pitchFamily="18" charset="0"/>
                <a:ea typeface="Montserrat"/>
                <a:cs typeface="Times New Roman" panose="02020603050405020304" pitchFamily="18" charset="0"/>
                <a:sym typeface="Montserrat"/>
              </a:rPr>
              <a:t>The </a:t>
            </a:r>
            <a:r>
              <a:rPr lang="en-GB" sz="2000" b="0" i="0" u="none" strike="noStrike" cap="none" spc="-5" dirty="0">
                <a:solidFill>
                  <a:schemeClr val="lt1"/>
                </a:solidFill>
                <a:latin typeface="Times New Roman" panose="02020603050405020304" pitchFamily="18" charset="0"/>
                <a:ea typeface="Montserrat"/>
                <a:cs typeface="Times New Roman" panose="02020603050405020304" pitchFamily="18" charset="0"/>
                <a:sym typeface="Montserrat"/>
              </a:rPr>
              <a:t>dataset </a:t>
            </a:r>
            <a:r>
              <a:rPr lang="en-GB" sz="2000" b="0" i="0" u="none" strike="noStrike" cap="none" spc="11" dirty="0">
                <a:solidFill>
                  <a:schemeClr val="lt1"/>
                </a:solidFill>
                <a:latin typeface="Times New Roman" panose="02020603050405020304" pitchFamily="18" charset="0"/>
                <a:ea typeface="Montserrat"/>
                <a:cs typeface="Times New Roman" panose="02020603050405020304" pitchFamily="18" charset="0"/>
                <a:sym typeface="Montserrat"/>
              </a:rPr>
              <a:t>used </a:t>
            </a:r>
            <a:r>
              <a:rPr lang="en-GB" sz="2000" b="0" i="0" u="none" strike="noStrike" cap="none" spc="20" dirty="0">
                <a:solidFill>
                  <a:schemeClr val="lt1"/>
                </a:solidFill>
                <a:latin typeface="Times New Roman" panose="02020603050405020304" pitchFamily="18" charset="0"/>
                <a:ea typeface="Montserrat"/>
                <a:cs typeface="Times New Roman" panose="02020603050405020304" pitchFamily="18" charset="0"/>
                <a:sym typeface="Montserrat"/>
              </a:rPr>
              <a:t>in </a:t>
            </a:r>
            <a:r>
              <a:rPr lang="en-GB" sz="2000" b="0" i="0" u="none" strike="noStrike" cap="none" spc="-15" dirty="0">
                <a:solidFill>
                  <a:schemeClr val="lt1"/>
                </a:solidFill>
                <a:latin typeface="Times New Roman" panose="02020603050405020304" pitchFamily="18" charset="0"/>
                <a:ea typeface="Montserrat"/>
                <a:cs typeface="Times New Roman" panose="02020603050405020304" pitchFamily="18" charset="0"/>
                <a:sym typeface="Montserrat"/>
              </a:rPr>
              <a:t>the </a:t>
            </a:r>
            <a:r>
              <a:rPr lang="en-GB" sz="2000" b="0" i="0" u="none" strike="noStrike" cap="none" spc="11" dirty="0">
                <a:solidFill>
                  <a:schemeClr val="lt1"/>
                </a:solidFill>
                <a:latin typeface="Times New Roman" panose="02020603050405020304" pitchFamily="18" charset="0"/>
                <a:ea typeface="Montserrat"/>
                <a:cs typeface="Times New Roman" panose="02020603050405020304" pitchFamily="18" charset="0"/>
                <a:sym typeface="Montserrat"/>
              </a:rPr>
              <a:t>project </a:t>
            </a:r>
            <a:r>
              <a:rPr lang="en-GB" sz="2000" b="0" i="0" u="none" strike="noStrike" cap="none" spc="20" dirty="0">
                <a:solidFill>
                  <a:schemeClr val="lt1"/>
                </a:solidFill>
                <a:latin typeface="Times New Roman" panose="02020603050405020304" pitchFamily="18" charset="0"/>
                <a:ea typeface="Montserrat"/>
                <a:cs typeface="Times New Roman" panose="02020603050405020304" pitchFamily="18" charset="0"/>
                <a:sym typeface="Montserrat"/>
              </a:rPr>
              <a:t>is </a:t>
            </a:r>
            <a:r>
              <a:rPr lang="en-GB" sz="2000" b="0" i="0" u="none" strike="noStrike" cap="none" spc="-15" dirty="0">
                <a:solidFill>
                  <a:schemeClr val="lt1"/>
                </a:solidFill>
                <a:latin typeface="Times New Roman" panose="02020603050405020304" pitchFamily="18" charset="0"/>
                <a:ea typeface="Montserrat"/>
                <a:cs typeface="Times New Roman" panose="02020603050405020304" pitchFamily="18" charset="0"/>
                <a:sym typeface="Montserrat"/>
              </a:rPr>
              <a:t>the </a:t>
            </a:r>
            <a:r>
              <a:rPr lang="en-GB" sz="2000" b="0" i="0" u="none" strike="noStrike" cap="none" spc="-5" dirty="0">
                <a:solidFill>
                  <a:schemeClr val="lt1"/>
                </a:solidFill>
                <a:latin typeface="Times New Roman" panose="02020603050405020304" pitchFamily="18" charset="0"/>
                <a:ea typeface="Montserrat"/>
                <a:cs typeface="Times New Roman" panose="02020603050405020304" pitchFamily="18" charset="0"/>
                <a:sym typeface="Montserrat"/>
              </a:rPr>
              <a:t>GTZAN </a:t>
            </a:r>
            <a:r>
              <a:rPr lang="en-GB" sz="2000" b="0" i="0" u="none" strike="noStrike" cap="none" dirty="0">
                <a:solidFill>
                  <a:schemeClr val="lt1"/>
                </a:solidFill>
                <a:latin typeface="Times New Roman" panose="02020603050405020304" pitchFamily="18" charset="0"/>
                <a:ea typeface="Montserrat"/>
                <a:cs typeface="Times New Roman" panose="02020603050405020304" pitchFamily="18" charset="0"/>
                <a:sym typeface="Montserrat"/>
              </a:rPr>
              <a:t>dataset </a:t>
            </a:r>
            <a:r>
              <a:rPr lang="en-GB" sz="2000" b="0" i="0" u="none" strike="noStrike" cap="none" spc="5" dirty="0">
                <a:solidFill>
                  <a:schemeClr val="lt1"/>
                </a:solidFill>
                <a:latin typeface="Times New Roman" panose="02020603050405020304" pitchFamily="18" charset="0"/>
                <a:ea typeface="Montserrat"/>
                <a:cs typeface="Times New Roman" panose="02020603050405020304" pitchFamily="18" charset="0"/>
                <a:sym typeface="Montserrat"/>
              </a:rPr>
              <a:t>available </a:t>
            </a:r>
            <a:r>
              <a:rPr lang="en-GB" sz="2000" b="0" i="0" u="none" strike="noStrike" cap="none" spc="-5" dirty="0">
                <a:solidFill>
                  <a:schemeClr val="lt1"/>
                </a:solidFill>
                <a:latin typeface="Times New Roman" panose="02020603050405020304" pitchFamily="18" charset="0"/>
                <a:ea typeface="Montserrat"/>
                <a:cs typeface="Times New Roman" panose="02020603050405020304" pitchFamily="18" charset="0"/>
                <a:sym typeface="Montserrat"/>
              </a:rPr>
              <a:t>at </a:t>
            </a:r>
            <a:r>
              <a:rPr lang="en-GB" sz="2000" b="0" i="0" u="none" strike="noStrike" cap="none" spc="-15" dirty="0">
                <a:solidFill>
                  <a:schemeClr val="lt1"/>
                </a:solidFill>
                <a:latin typeface="Times New Roman" panose="02020603050405020304" pitchFamily="18" charset="0"/>
                <a:ea typeface="Montserrat"/>
                <a:cs typeface="Times New Roman" panose="02020603050405020304" pitchFamily="18" charset="0"/>
                <a:sym typeface="Montserrat"/>
              </a:rPr>
              <a:t>the </a:t>
            </a:r>
            <a:r>
              <a:rPr lang="en-GB" sz="2000" b="0" i="0" u="none" strike="noStrike" cap="none" spc="11" dirty="0">
                <a:solidFill>
                  <a:schemeClr val="lt1"/>
                </a:solidFill>
                <a:uFill>
                  <a:solidFill>
                    <a:srgbClr val="FFFFFF"/>
                  </a:solidFill>
                </a:uFill>
                <a:latin typeface="Times New Roman" panose="02020603050405020304" pitchFamily="18" charset="0"/>
                <a:ea typeface="Montserrat"/>
                <a:cs typeface="Times New Roman" panose="02020603050405020304" pitchFamily="18" charset="0"/>
                <a:sym typeface="Montserrat"/>
                <a:hlinkClick r:id="rId2"/>
              </a:rPr>
              <a:t>MARYSAS</a:t>
            </a:r>
            <a:r>
              <a:rPr lang="en-GB" sz="2000" b="0" i="0" u="none" strike="noStrike" cap="none" spc="-335" dirty="0">
                <a:solidFill>
                  <a:schemeClr val="lt1"/>
                </a:solidFill>
                <a:latin typeface="Times New Roman" panose="02020603050405020304" pitchFamily="18" charset="0"/>
                <a:ea typeface="Montserrat"/>
                <a:cs typeface="Times New Roman" panose="02020603050405020304" pitchFamily="18" charset="0"/>
                <a:sym typeface="Montserrat"/>
                <a:hlinkClick r:id="rId2"/>
              </a:rPr>
              <a:t> </a:t>
            </a:r>
            <a:r>
              <a:rPr lang="en-GB" sz="2000" b="0" i="0" u="none" strike="noStrike" cap="none" spc="11" dirty="0">
                <a:solidFill>
                  <a:schemeClr val="lt1"/>
                </a:solidFill>
                <a:latin typeface="Times New Roman" panose="02020603050405020304" pitchFamily="18" charset="0"/>
                <a:ea typeface="Montserrat"/>
                <a:cs typeface="Times New Roman" panose="02020603050405020304" pitchFamily="18" charset="0"/>
                <a:sym typeface="Montserrat"/>
              </a:rPr>
              <a:t>website. </a:t>
            </a:r>
            <a:r>
              <a:rPr lang="en-GB" sz="2000" b="0" i="0" u="none" strike="noStrike" cap="none" dirty="0">
                <a:solidFill>
                  <a:schemeClr val="lt1"/>
                </a:solidFill>
                <a:latin typeface="Times New Roman" panose="02020603050405020304" pitchFamily="18" charset="0"/>
                <a:ea typeface="Montserrat"/>
                <a:cs typeface="Times New Roman" panose="02020603050405020304" pitchFamily="18" charset="0"/>
                <a:sym typeface="Montserrat"/>
              </a:rPr>
              <a:t>This </a:t>
            </a:r>
            <a:r>
              <a:rPr lang="en-GB" sz="2000" b="0" i="0" u="none" strike="noStrike" cap="none" spc="-5" dirty="0">
                <a:solidFill>
                  <a:schemeClr val="lt1"/>
                </a:solidFill>
                <a:latin typeface="Times New Roman" panose="02020603050405020304" pitchFamily="18" charset="0"/>
                <a:ea typeface="Montserrat"/>
                <a:cs typeface="Times New Roman" panose="02020603050405020304" pitchFamily="18" charset="0"/>
                <a:sym typeface="Montserrat"/>
              </a:rPr>
              <a:t>dataset </a:t>
            </a:r>
            <a:r>
              <a:rPr lang="en-GB" sz="2000" b="0" i="0" u="none" strike="noStrike" cap="none" dirty="0">
                <a:solidFill>
                  <a:schemeClr val="lt1"/>
                </a:solidFill>
                <a:latin typeface="Times New Roman" panose="02020603050405020304" pitchFamily="18" charset="0"/>
                <a:ea typeface="Montserrat"/>
                <a:cs typeface="Times New Roman" panose="02020603050405020304" pitchFamily="18" charset="0"/>
                <a:sym typeface="Montserrat"/>
              </a:rPr>
              <a:t>was  </a:t>
            </a:r>
            <a:r>
              <a:rPr lang="en-GB" sz="2000" b="0" i="0" u="none" strike="noStrike" cap="none" spc="20" dirty="0">
                <a:solidFill>
                  <a:schemeClr val="lt1"/>
                </a:solidFill>
                <a:latin typeface="Times New Roman" panose="02020603050405020304" pitchFamily="18" charset="0"/>
                <a:ea typeface="Montserrat"/>
                <a:cs typeface="Times New Roman" panose="02020603050405020304" pitchFamily="18" charset="0"/>
                <a:sym typeface="Montserrat"/>
              </a:rPr>
              <a:t>originally </a:t>
            </a:r>
            <a:r>
              <a:rPr lang="en-GB" sz="2000" b="0" i="0" u="none" strike="noStrike" cap="none" spc="11" dirty="0">
                <a:solidFill>
                  <a:schemeClr val="lt1"/>
                </a:solidFill>
                <a:latin typeface="Times New Roman" panose="02020603050405020304" pitchFamily="18" charset="0"/>
                <a:ea typeface="Montserrat"/>
                <a:cs typeface="Times New Roman" panose="02020603050405020304" pitchFamily="18" charset="0"/>
                <a:sym typeface="Montserrat"/>
              </a:rPr>
              <a:t>used </a:t>
            </a:r>
            <a:r>
              <a:rPr lang="en-GB" sz="2000" b="0" i="0" u="none" strike="noStrike" cap="none" spc="20" dirty="0">
                <a:solidFill>
                  <a:schemeClr val="lt1"/>
                </a:solidFill>
                <a:latin typeface="Times New Roman" panose="02020603050405020304" pitchFamily="18" charset="0"/>
                <a:ea typeface="Montserrat"/>
                <a:cs typeface="Times New Roman" panose="02020603050405020304" pitchFamily="18" charset="0"/>
                <a:sym typeface="Montserrat"/>
              </a:rPr>
              <a:t>in Musical genre classification of audio signals(IEEE-2002).</a:t>
            </a:r>
          </a:p>
          <a:p>
            <a:pPr marL="207423" algn="just">
              <a:spcAft>
                <a:spcPts val="600"/>
              </a:spcAft>
              <a:buClr>
                <a:schemeClr val="lt1"/>
              </a:buClr>
              <a:buSzPts val="1150"/>
            </a:pPr>
            <a:endParaRPr lang="en-GB" sz="2000" b="0" i="0" u="none" strike="noStrike" cap="none" spc="20" dirty="0">
              <a:solidFill>
                <a:schemeClr val="lt1"/>
              </a:solidFill>
              <a:latin typeface="Times New Roman" panose="02020603050405020304" pitchFamily="18" charset="0"/>
              <a:ea typeface="Montserrat"/>
              <a:cs typeface="Times New Roman" panose="02020603050405020304" pitchFamily="18" charset="0"/>
              <a:sym typeface="Montserrat"/>
            </a:endParaRPr>
          </a:p>
          <a:p>
            <a:pPr marL="609570" indent="-402147" algn="just">
              <a:spcAft>
                <a:spcPts val="600"/>
              </a:spcAft>
              <a:buClr>
                <a:schemeClr val="lt1"/>
              </a:buClr>
              <a:buSzPts val="1150"/>
              <a:buFont typeface="Montserrat"/>
              <a:buChar char="●"/>
            </a:pPr>
            <a:r>
              <a:rPr lang="en-GB" sz="2000" b="0" i="0" u="none" strike="noStrike" cap="none" spc="20" dirty="0">
                <a:solidFill>
                  <a:schemeClr val="lt1"/>
                </a:solidFill>
                <a:latin typeface="Times New Roman" panose="02020603050405020304" pitchFamily="18" charset="0"/>
                <a:ea typeface="Montserrat"/>
                <a:cs typeface="Times New Roman" panose="02020603050405020304" pitchFamily="18" charset="0"/>
                <a:sym typeface="Montserrat"/>
              </a:rPr>
              <a:t> </a:t>
            </a:r>
            <a:r>
              <a:rPr lang="en-GB" sz="2000" b="0" i="0" u="none" strike="noStrike" cap="none" spc="-11" dirty="0">
                <a:solidFill>
                  <a:schemeClr val="lt1"/>
                </a:solidFill>
                <a:latin typeface="Times New Roman" panose="02020603050405020304" pitchFamily="18" charset="0"/>
                <a:ea typeface="Montserrat"/>
                <a:cs typeface="Times New Roman" panose="02020603050405020304" pitchFamily="18" charset="0"/>
                <a:sym typeface="Montserrat"/>
              </a:rPr>
              <a:t>The </a:t>
            </a:r>
            <a:r>
              <a:rPr lang="en-GB" sz="2000" b="0" i="0" u="none" strike="noStrike" cap="none" spc="-5" dirty="0">
                <a:solidFill>
                  <a:schemeClr val="lt1"/>
                </a:solidFill>
                <a:latin typeface="Times New Roman" panose="02020603050405020304" pitchFamily="18" charset="0"/>
                <a:ea typeface="Montserrat"/>
                <a:cs typeface="Times New Roman" panose="02020603050405020304" pitchFamily="18" charset="0"/>
                <a:sym typeface="Montserrat"/>
              </a:rPr>
              <a:t>dataset </a:t>
            </a:r>
            <a:r>
              <a:rPr lang="en-GB" sz="2000" b="0" i="0" u="none" strike="noStrike" cap="none" spc="20" dirty="0">
                <a:solidFill>
                  <a:schemeClr val="lt1"/>
                </a:solidFill>
                <a:latin typeface="Times New Roman" panose="02020603050405020304" pitchFamily="18" charset="0"/>
                <a:ea typeface="Montserrat"/>
                <a:cs typeface="Times New Roman" panose="02020603050405020304" pitchFamily="18" charset="0"/>
                <a:sym typeface="Montserrat"/>
              </a:rPr>
              <a:t>is </a:t>
            </a:r>
            <a:r>
              <a:rPr lang="en-GB" sz="2000" b="0" i="0" u="none" strike="noStrike" cap="none" spc="-5" dirty="0">
                <a:solidFill>
                  <a:schemeClr val="lt1"/>
                </a:solidFill>
                <a:latin typeface="Times New Roman" panose="02020603050405020304" pitchFamily="18" charset="0"/>
                <a:ea typeface="Montserrat"/>
                <a:cs typeface="Times New Roman" panose="02020603050405020304" pitchFamily="18" charset="0"/>
                <a:sym typeface="Montserrat"/>
              </a:rPr>
              <a:t>made </a:t>
            </a:r>
            <a:r>
              <a:rPr lang="en-GB" sz="2000" b="0" i="0" u="none" strike="noStrike" cap="none" spc="-11" dirty="0">
                <a:solidFill>
                  <a:schemeClr val="lt1"/>
                </a:solidFill>
                <a:latin typeface="Times New Roman" panose="02020603050405020304" pitchFamily="18" charset="0"/>
                <a:ea typeface="Montserrat"/>
                <a:cs typeface="Times New Roman" panose="02020603050405020304" pitchFamily="18" charset="0"/>
                <a:sym typeface="Montserrat"/>
              </a:rPr>
              <a:t>up </a:t>
            </a:r>
            <a:r>
              <a:rPr lang="en-GB" sz="2000" b="0" i="0" u="none" strike="noStrike" cap="none" spc="25" dirty="0">
                <a:solidFill>
                  <a:schemeClr val="lt1"/>
                </a:solidFill>
                <a:latin typeface="Times New Roman" panose="02020603050405020304" pitchFamily="18" charset="0"/>
                <a:ea typeface="Montserrat"/>
                <a:cs typeface="Times New Roman" panose="02020603050405020304" pitchFamily="18" charset="0"/>
                <a:sym typeface="Montserrat"/>
              </a:rPr>
              <a:t>of </a:t>
            </a:r>
            <a:r>
              <a:rPr lang="en-GB" sz="2000" b="0" i="0" u="none" strike="noStrike" cap="none" spc="-5" dirty="0">
                <a:solidFill>
                  <a:schemeClr val="lt1"/>
                </a:solidFill>
                <a:latin typeface="Times New Roman" panose="02020603050405020304" pitchFamily="18" charset="0"/>
                <a:ea typeface="Montserrat"/>
                <a:cs typeface="Times New Roman" panose="02020603050405020304" pitchFamily="18" charset="0"/>
                <a:sym typeface="Montserrat"/>
              </a:rPr>
              <a:t>about </a:t>
            </a:r>
            <a:r>
              <a:rPr lang="en-GB" sz="2000" b="0" i="0" u="none" strike="noStrike" cap="none" spc="25" dirty="0">
                <a:solidFill>
                  <a:schemeClr val="lt1"/>
                </a:solidFill>
                <a:latin typeface="Times New Roman" panose="02020603050405020304" pitchFamily="18" charset="0"/>
                <a:ea typeface="Montserrat"/>
                <a:cs typeface="Times New Roman" panose="02020603050405020304" pitchFamily="18" charset="0"/>
                <a:sym typeface="Montserrat"/>
              </a:rPr>
              <a:t>1000 </a:t>
            </a:r>
            <a:r>
              <a:rPr lang="en-GB" sz="2000" b="0" i="0" u="none" strike="noStrike" cap="none" spc="-5" dirty="0">
                <a:solidFill>
                  <a:schemeClr val="lt1"/>
                </a:solidFill>
                <a:latin typeface="Times New Roman" panose="02020603050405020304" pitchFamily="18" charset="0"/>
                <a:ea typeface="Montserrat"/>
                <a:cs typeface="Times New Roman" panose="02020603050405020304" pitchFamily="18" charset="0"/>
                <a:sym typeface="Montserrat"/>
              </a:rPr>
              <a:t>audio </a:t>
            </a:r>
            <a:r>
              <a:rPr lang="en-GB" sz="2000" b="0" i="0" u="none" strike="noStrike" cap="none" spc="-15" dirty="0">
                <a:solidFill>
                  <a:schemeClr val="lt1"/>
                </a:solidFill>
                <a:latin typeface="Times New Roman" panose="02020603050405020304" pitchFamily="18" charset="0"/>
                <a:ea typeface="Montserrat"/>
                <a:cs typeface="Times New Roman" panose="02020603050405020304" pitchFamily="18" charset="0"/>
                <a:sym typeface="Montserrat"/>
              </a:rPr>
              <a:t>tracks </a:t>
            </a:r>
            <a:r>
              <a:rPr lang="en-GB" sz="2000" b="0" i="0" u="none" strike="noStrike" cap="none" spc="5" dirty="0">
                <a:solidFill>
                  <a:schemeClr val="lt1"/>
                </a:solidFill>
                <a:latin typeface="Times New Roman" panose="02020603050405020304" pitchFamily="18" charset="0"/>
                <a:ea typeface="Montserrat"/>
                <a:cs typeface="Times New Roman" panose="02020603050405020304" pitchFamily="18" charset="0"/>
                <a:sym typeface="Montserrat"/>
              </a:rPr>
              <a:t>each </a:t>
            </a:r>
            <a:r>
              <a:rPr lang="en-GB" sz="2000" b="0" i="0" u="none" strike="noStrike" cap="none" spc="25" dirty="0">
                <a:solidFill>
                  <a:schemeClr val="lt1"/>
                </a:solidFill>
                <a:latin typeface="Times New Roman" panose="02020603050405020304" pitchFamily="18" charset="0"/>
                <a:ea typeface="Montserrat"/>
                <a:cs typeface="Times New Roman" panose="02020603050405020304" pitchFamily="18" charset="0"/>
                <a:sym typeface="Montserrat"/>
              </a:rPr>
              <a:t>of </a:t>
            </a:r>
            <a:r>
              <a:rPr lang="en-GB" sz="2000" b="0" i="0" u="none" strike="noStrike" cap="none" dirty="0">
                <a:solidFill>
                  <a:schemeClr val="lt1"/>
                </a:solidFill>
                <a:latin typeface="Times New Roman" panose="02020603050405020304" pitchFamily="18" charset="0"/>
                <a:ea typeface="Montserrat"/>
                <a:cs typeface="Times New Roman" panose="02020603050405020304" pitchFamily="18" charset="0"/>
                <a:sym typeface="Montserrat"/>
              </a:rPr>
              <a:t>which </a:t>
            </a:r>
            <a:r>
              <a:rPr lang="en-GB" sz="2000" b="0" i="0" u="none" strike="noStrike" cap="none" spc="20" dirty="0">
                <a:solidFill>
                  <a:schemeClr val="lt1"/>
                </a:solidFill>
                <a:latin typeface="Times New Roman" panose="02020603050405020304" pitchFamily="18" charset="0"/>
                <a:ea typeface="Montserrat"/>
                <a:cs typeface="Times New Roman" panose="02020603050405020304" pitchFamily="18" charset="0"/>
                <a:sym typeface="Montserrat"/>
              </a:rPr>
              <a:t>is 30 </a:t>
            </a:r>
            <a:r>
              <a:rPr lang="en-GB" sz="2000" b="0" i="0" u="none" strike="noStrike" cap="none" spc="5" dirty="0">
                <a:solidFill>
                  <a:schemeClr val="lt1"/>
                </a:solidFill>
                <a:latin typeface="Times New Roman" panose="02020603050405020304" pitchFamily="18" charset="0"/>
                <a:ea typeface="Montserrat"/>
                <a:cs typeface="Times New Roman" panose="02020603050405020304" pitchFamily="18" charset="0"/>
                <a:sym typeface="Montserrat"/>
              </a:rPr>
              <a:t>seconds  </a:t>
            </a:r>
            <a:r>
              <a:rPr lang="en-GB" sz="2000" b="0" i="0" u="none" strike="noStrike" cap="none" spc="15" dirty="0">
                <a:solidFill>
                  <a:schemeClr val="lt1"/>
                </a:solidFill>
                <a:latin typeface="Times New Roman" panose="02020603050405020304" pitchFamily="18" charset="0"/>
                <a:ea typeface="Montserrat"/>
                <a:cs typeface="Times New Roman" panose="02020603050405020304" pitchFamily="18" charset="0"/>
                <a:sym typeface="Montserrat"/>
              </a:rPr>
              <a:t>long. </a:t>
            </a:r>
            <a:r>
              <a:rPr lang="en-GB" sz="2000" b="0" i="0" u="none" strike="noStrike" cap="none" spc="5" dirty="0">
                <a:solidFill>
                  <a:schemeClr val="lt1"/>
                </a:solidFill>
                <a:latin typeface="Times New Roman" panose="02020603050405020304" pitchFamily="18" charset="0"/>
                <a:ea typeface="Montserrat"/>
                <a:cs typeface="Times New Roman" panose="02020603050405020304" pitchFamily="18" charset="0"/>
                <a:sym typeface="Montserrat"/>
              </a:rPr>
              <a:t>There </a:t>
            </a:r>
            <a:r>
              <a:rPr lang="en-GB" sz="2000" b="0" i="0" u="none" strike="noStrike" cap="none" spc="11" dirty="0">
                <a:solidFill>
                  <a:schemeClr val="lt1"/>
                </a:solidFill>
                <a:latin typeface="Times New Roman" panose="02020603050405020304" pitchFamily="18" charset="0"/>
                <a:ea typeface="Montserrat"/>
                <a:cs typeface="Times New Roman" panose="02020603050405020304" pitchFamily="18" charset="0"/>
                <a:sym typeface="Montserrat"/>
              </a:rPr>
              <a:t>are </a:t>
            </a:r>
            <a:r>
              <a:rPr lang="en-GB" sz="2000" b="0" i="0" u="none" strike="noStrike" cap="none" spc="-5" dirty="0">
                <a:solidFill>
                  <a:schemeClr val="lt1"/>
                </a:solidFill>
                <a:latin typeface="Times New Roman" panose="02020603050405020304" pitchFamily="18" charset="0"/>
                <a:ea typeface="Montserrat"/>
                <a:cs typeface="Times New Roman" panose="02020603050405020304" pitchFamily="18" charset="0"/>
                <a:sym typeface="Montserrat"/>
              </a:rPr>
              <a:t>about </a:t>
            </a:r>
            <a:r>
              <a:rPr lang="en-GB" sz="2000" b="0" i="0" u="none" strike="noStrike" cap="none" spc="20" dirty="0">
                <a:solidFill>
                  <a:schemeClr val="lt1"/>
                </a:solidFill>
                <a:latin typeface="Times New Roman" panose="02020603050405020304" pitchFamily="18" charset="0"/>
                <a:ea typeface="Montserrat"/>
                <a:cs typeface="Times New Roman" panose="02020603050405020304" pitchFamily="18" charset="0"/>
                <a:sym typeface="Montserrat"/>
              </a:rPr>
              <a:t>10 genres, </a:t>
            </a:r>
            <a:r>
              <a:rPr lang="en-GB" sz="2000" b="0" i="0" u="none" strike="noStrike" cap="none" spc="5" dirty="0">
                <a:solidFill>
                  <a:schemeClr val="lt1"/>
                </a:solidFill>
                <a:latin typeface="Times New Roman" panose="02020603050405020304" pitchFamily="18" charset="0"/>
                <a:ea typeface="Montserrat"/>
                <a:cs typeface="Times New Roman" panose="02020603050405020304" pitchFamily="18" charset="0"/>
                <a:sym typeface="Montserrat"/>
              </a:rPr>
              <a:t>each </a:t>
            </a:r>
            <a:r>
              <a:rPr lang="en-GB" sz="2000" b="0" i="0" u="none" strike="noStrike" cap="none" spc="15" dirty="0">
                <a:solidFill>
                  <a:schemeClr val="lt1"/>
                </a:solidFill>
                <a:latin typeface="Times New Roman" panose="02020603050405020304" pitchFamily="18" charset="0"/>
                <a:ea typeface="Montserrat"/>
                <a:cs typeface="Times New Roman" panose="02020603050405020304" pitchFamily="18" charset="0"/>
                <a:sym typeface="Montserrat"/>
              </a:rPr>
              <a:t>covering </a:t>
            </a:r>
            <a:r>
              <a:rPr lang="en-GB" sz="2000" b="0" i="0" u="none" strike="noStrike" cap="none" spc="-11" dirty="0">
                <a:solidFill>
                  <a:schemeClr val="lt1"/>
                </a:solidFill>
                <a:latin typeface="Times New Roman" panose="02020603050405020304" pitchFamily="18" charset="0"/>
                <a:ea typeface="Montserrat"/>
                <a:cs typeface="Times New Roman" panose="02020603050405020304" pitchFamily="18" charset="0"/>
                <a:sym typeface="Montserrat"/>
              </a:rPr>
              <a:t>up </a:t>
            </a:r>
            <a:r>
              <a:rPr lang="en-GB" sz="2000" b="0" i="0" u="none" strike="noStrike" cap="none" spc="25" dirty="0">
                <a:solidFill>
                  <a:schemeClr val="lt1"/>
                </a:solidFill>
                <a:latin typeface="Times New Roman" panose="02020603050405020304" pitchFamily="18" charset="0"/>
                <a:ea typeface="Montserrat"/>
                <a:cs typeface="Times New Roman" panose="02020603050405020304" pitchFamily="18" charset="0"/>
                <a:sym typeface="Montserrat"/>
              </a:rPr>
              <a:t>100 </a:t>
            </a:r>
            <a:r>
              <a:rPr lang="en-GB" sz="2000" b="0" i="0" u="none" strike="noStrike" cap="none" spc="-15" dirty="0">
                <a:solidFill>
                  <a:schemeClr val="lt1"/>
                </a:solidFill>
                <a:latin typeface="Times New Roman" panose="02020603050405020304" pitchFamily="18" charset="0"/>
                <a:ea typeface="Montserrat"/>
                <a:cs typeface="Times New Roman" panose="02020603050405020304" pitchFamily="18" charset="0"/>
                <a:sym typeface="Montserrat"/>
              </a:rPr>
              <a:t>tracks </a:t>
            </a:r>
            <a:r>
              <a:rPr lang="en-GB" sz="2000" b="0" i="0" u="none" strike="noStrike" cap="none" spc="31" dirty="0">
                <a:solidFill>
                  <a:schemeClr val="lt1"/>
                </a:solidFill>
                <a:latin typeface="Times New Roman" panose="02020603050405020304" pitchFamily="18" charset="0"/>
                <a:ea typeface="Montserrat"/>
                <a:cs typeface="Times New Roman" panose="02020603050405020304" pitchFamily="18" charset="0"/>
                <a:sym typeface="Montserrat"/>
              </a:rPr>
              <a:t>for </a:t>
            </a:r>
            <a:r>
              <a:rPr lang="en-GB" sz="2000" b="0" i="0" u="none" strike="noStrike" cap="none" spc="5" dirty="0">
                <a:solidFill>
                  <a:schemeClr val="lt1"/>
                </a:solidFill>
                <a:latin typeface="Times New Roman" panose="02020603050405020304" pitchFamily="18" charset="0"/>
                <a:ea typeface="Montserrat"/>
                <a:cs typeface="Times New Roman" panose="02020603050405020304" pitchFamily="18" charset="0"/>
                <a:sym typeface="Montserrat"/>
              </a:rPr>
              <a:t>each </a:t>
            </a:r>
            <a:r>
              <a:rPr lang="en-GB" sz="2000" b="0" i="0" u="none" strike="noStrike" cap="none" spc="15" dirty="0">
                <a:solidFill>
                  <a:schemeClr val="lt1"/>
                </a:solidFill>
                <a:latin typeface="Times New Roman" panose="02020603050405020304" pitchFamily="18" charset="0"/>
                <a:ea typeface="Montserrat"/>
                <a:cs typeface="Times New Roman" panose="02020603050405020304" pitchFamily="18" charset="0"/>
                <a:sym typeface="Montserrat"/>
              </a:rPr>
              <a:t>genre. </a:t>
            </a:r>
            <a:r>
              <a:rPr lang="en-GB" sz="2000" b="0" i="0" u="none" strike="noStrike" cap="none" spc="5" dirty="0">
                <a:solidFill>
                  <a:schemeClr val="lt1"/>
                </a:solidFill>
                <a:latin typeface="Times New Roman" panose="02020603050405020304" pitchFamily="18" charset="0"/>
                <a:ea typeface="Montserrat"/>
                <a:cs typeface="Times New Roman" panose="02020603050405020304" pitchFamily="18" charset="0"/>
                <a:sym typeface="Montserrat"/>
              </a:rPr>
              <a:t>All </a:t>
            </a:r>
            <a:r>
              <a:rPr lang="en-GB" sz="2000" b="0" i="0" u="none" strike="noStrike" cap="none" spc="-15" dirty="0">
                <a:solidFill>
                  <a:schemeClr val="lt1"/>
                </a:solidFill>
                <a:latin typeface="Times New Roman" panose="02020603050405020304" pitchFamily="18" charset="0"/>
                <a:ea typeface="Montserrat"/>
                <a:cs typeface="Times New Roman" panose="02020603050405020304" pitchFamily="18" charset="0"/>
                <a:sym typeface="Montserrat"/>
              </a:rPr>
              <a:t>tracks </a:t>
            </a:r>
            <a:r>
              <a:rPr lang="en-GB" sz="2000" b="0" i="0" u="none" strike="noStrike" cap="none" spc="-11" dirty="0">
                <a:solidFill>
                  <a:schemeClr val="lt1"/>
                </a:solidFill>
                <a:latin typeface="Times New Roman" panose="02020603050405020304" pitchFamily="18" charset="0"/>
                <a:ea typeface="Montserrat"/>
                <a:cs typeface="Times New Roman" panose="02020603050405020304" pitchFamily="18" charset="0"/>
                <a:sym typeface="Montserrat"/>
              </a:rPr>
              <a:t>has </a:t>
            </a:r>
            <a:r>
              <a:rPr lang="en-GB" sz="2000" b="0" i="0" u="none" strike="noStrike" cap="none" spc="25" dirty="0">
                <a:solidFill>
                  <a:schemeClr val="lt1"/>
                </a:solidFill>
                <a:latin typeface="Times New Roman" panose="02020603050405020304" pitchFamily="18" charset="0"/>
                <a:ea typeface="Montserrat"/>
                <a:cs typeface="Times New Roman" panose="02020603050405020304" pitchFamily="18" charset="0"/>
                <a:sym typeface="Montserrat"/>
              </a:rPr>
              <a:t>22050 </a:t>
            </a:r>
            <a:r>
              <a:rPr lang="en-GB" sz="2000" b="0" i="0" u="none" strike="noStrike" cap="none" spc="11" dirty="0">
                <a:solidFill>
                  <a:schemeClr val="lt1"/>
                </a:solidFill>
                <a:latin typeface="Times New Roman" panose="02020603050405020304" pitchFamily="18" charset="0"/>
                <a:ea typeface="Montserrat"/>
                <a:cs typeface="Times New Roman" panose="02020603050405020304" pitchFamily="18" charset="0"/>
                <a:sym typeface="Montserrat"/>
              </a:rPr>
              <a:t>Hz  </a:t>
            </a:r>
            <a:r>
              <a:rPr lang="en-GB" sz="2000" b="0" i="0" u="none" strike="noStrike" cap="none" spc="5" dirty="0">
                <a:solidFill>
                  <a:schemeClr val="lt1"/>
                </a:solidFill>
                <a:latin typeface="Times New Roman" panose="02020603050405020304" pitchFamily="18" charset="0"/>
                <a:ea typeface="Montserrat"/>
                <a:cs typeface="Times New Roman" panose="02020603050405020304" pitchFamily="18" charset="0"/>
                <a:sym typeface="Montserrat"/>
              </a:rPr>
              <a:t>sampling</a:t>
            </a:r>
            <a:r>
              <a:rPr lang="en-GB" sz="2000" b="0" i="0" u="none" strike="noStrike" cap="none" spc="-71" dirty="0">
                <a:solidFill>
                  <a:schemeClr val="lt1"/>
                </a:solidFill>
                <a:latin typeface="Times New Roman" panose="02020603050405020304" pitchFamily="18" charset="0"/>
                <a:ea typeface="Montserrat"/>
                <a:cs typeface="Times New Roman" panose="02020603050405020304" pitchFamily="18" charset="0"/>
                <a:sym typeface="Montserrat"/>
              </a:rPr>
              <a:t> </a:t>
            </a:r>
            <a:r>
              <a:rPr lang="en-GB" sz="2000" b="0" i="0" u="none" strike="noStrike" cap="none" spc="-11" dirty="0">
                <a:solidFill>
                  <a:schemeClr val="lt1"/>
                </a:solidFill>
                <a:latin typeface="Times New Roman" panose="02020603050405020304" pitchFamily="18" charset="0"/>
                <a:ea typeface="Montserrat"/>
                <a:cs typeface="Times New Roman" panose="02020603050405020304" pitchFamily="18" charset="0"/>
                <a:sym typeface="Montserrat"/>
              </a:rPr>
              <a:t>rate,</a:t>
            </a:r>
            <a:r>
              <a:rPr lang="en-GB" sz="2000" b="0" i="0" u="none" strike="noStrike" cap="none" spc="-60" dirty="0">
                <a:solidFill>
                  <a:schemeClr val="lt1"/>
                </a:solidFill>
                <a:latin typeface="Times New Roman" panose="02020603050405020304" pitchFamily="18" charset="0"/>
                <a:ea typeface="Montserrat"/>
                <a:cs typeface="Times New Roman" panose="02020603050405020304" pitchFamily="18" charset="0"/>
                <a:sym typeface="Montserrat"/>
              </a:rPr>
              <a:t> </a:t>
            </a:r>
            <a:r>
              <a:rPr lang="en-GB" sz="2000" b="0" i="0" u="none" strike="noStrike" cap="none" spc="11" dirty="0">
                <a:solidFill>
                  <a:schemeClr val="lt1"/>
                </a:solidFill>
                <a:latin typeface="Times New Roman" panose="02020603050405020304" pitchFamily="18" charset="0"/>
                <a:ea typeface="Montserrat"/>
                <a:cs typeface="Times New Roman" panose="02020603050405020304" pitchFamily="18" charset="0"/>
                <a:sym typeface="Montserrat"/>
              </a:rPr>
              <a:t>mono</a:t>
            </a:r>
            <a:r>
              <a:rPr lang="en-GB" sz="2000" b="0" i="0" u="none" strike="noStrike" cap="none" spc="-45" dirty="0">
                <a:solidFill>
                  <a:schemeClr val="lt1"/>
                </a:solidFill>
                <a:latin typeface="Times New Roman" panose="02020603050405020304" pitchFamily="18" charset="0"/>
                <a:ea typeface="Montserrat"/>
                <a:cs typeface="Times New Roman" panose="02020603050405020304" pitchFamily="18" charset="0"/>
                <a:sym typeface="Montserrat"/>
              </a:rPr>
              <a:t> </a:t>
            </a:r>
            <a:r>
              <a:rPr lang="en-GB" sz="2000" b="0" i="0" u="none" strike="noStrike" cap="none" spc="-11" dirty="0">
                <a:solidFill>
                  <a:schemeClr val="lt1"/>
                </a:solidFill>
                <a:latin typeface="Times New Roman" panose="02020603050405020304" pitchFamily="18" charset="0"/>
                <a:ea typeface="Montserrat"/>
                <a:cs typeface="Times New Roman" panose="02020603050405020304" pitchFamily="18" charset="0"/>
                <a:sym typeface="Montserrat"/>
              </a:rPr>
              <a:t>channel</a:t>
            </a:r>
            <a:r>
              <a:rPr lang="en-GB" sz="2000" b="0" i="0" u="none" strike="noStrike" cap="none" spc="20" dirty="0">
                <a:solidFill>
                  <a:schemeClr val="lt1"/>
                </a:solidFill>
                <a:latin typeface="Times New Roman" panose="02020603050405020304" pitchFamily="18" charset="0"/>
                <a:ea typeface="Montserrat"/>
                <a:cs typeface="Times New Roman" panose="02020603050405020304" pitchFamily="18" charset="0"/>
                <a:sym typeface="Montserrat"/>
              </a:rPr>
              <a:t> </a:t>
            </a:r>
            <a:r>
              <a:rPr lang="en-GB" sz="2000" b="0" i="0" u="none" strike="noStrike" cap="none" spc="5" dirty="0">
                <a:solidFill>
                  <a:schemeClr val="lt1"/>
                </a:solidFill>
                <a:latin typeface="Times New Roman" panose="02020603050405020304" pitchFamily="18" charset="0"/>
                <a:ea typeface="Montserrat"/>
                <a:cs typeface="Times New Roman" panose="02020603050405020304" pitchFamily="18" charset="0"/>
                <a:sym typeface="Montserrat"/>
              </a:rPr>
              <a:t>with</a:t>
            </a:r>
            <a:r>
              <a:rPr lang="en-GB" sz="2000" b="0" i="0" u="none" strike="noStrike" cap="none" spc="-40" dirty="0">
                <a:solidFill>
                  <a:schemeClr val="lt1"/>
                </a:solidFill>
                <a:latin typeface="Times New Roman" panose="02020603050405020304" pitchFamily="18" charset="0"/>
                <a:ea typeface="Montserrat"/>
                <a:cs typeface="Times New Roman" panose="02020603050405020304" pitchFamily="18" charset="0"/>
                <a:sym typeface="Montserrat"/>
              </a:rPr>
              <a:t> </a:t>
            </a:r>
            <a:r>
              <a:rPr lang="en-GB" sz="2000" b="0" i="0" u="none" strike="noStrike" cap="none" spc="15" dirty="0">
                <a:solidFill>
                  <a:schemeClr val="lt1"/>
                </a:solidFill>
                <a:latin typeface="Times New Roman" panose="02020603050405020304" pitchFamily="18" charset="0"/>
                <a:ea typeface="Montserrat"/>
                <a:cs typeface="Times New Roman" panose="02020603050405020304" pitchFamily="18" charset="0"/>
                <a:sym typeface="Montserrat"/>
              </a:rPr>
              <a:t>16-bit</a:t>
            </a:r>
            <a:r>
              <a:rPr lang="en-GB" sz="2000" b="0" i="0" u="none" strike="noStrike" cap="none" spc="-105" dirty="0">
                <a:solidFill>
                  <a:schemeClr val="lt1"/>
                </a:solidFill>
                <a:latin typeface="Times New Roman" panose="02020603050405020304" pitchFamily="18" charset="0"/>
                <a:ea typeface="Montserrat"/>
                <a:cs typeface="Times New Roman" panose="02020603050405020304" pitchFamily="18" charset="0"/>
                <a:sym typeface="Montserrat"/>
              </a:rPr>
              <a:t> </a:t>
            </a:r>
            <a:r>
              <a:rPr lang="en-GB" sz="2000" b="0" i="0" u="none" strike="noStrike" cap="none" spc="5" dirty="0">
                <a:solidFill>
                  <a:schemeClr val="lt1"/>
                </a:solidFill>
                <a:latin typeface="Times New Roman" panose="02020603050405020304" pitchFamily="18" charset="0"/>
                <a:ea typeface="Montserrat"/>
                <a:cs typeface="Times New Roman" panose="02020603050405020304" pitchFamily="18" charset="0"/>
                <a:sym typeface="Montserrat"/>
              </a:rPr>
              <a:t>sample</a:t>
            </a:r>
            <a:r>
              <a:rPr lang="en-GB" sz="2000" b="0" i="0" u="none" strike="noStrike" cap="none" spc="-55" dirty="0">
                <a:solidFill>
                  <a:schemeClr val="lt1"/>
                </a:solidFill>
                <a:latin typeface="Times New Roman" panose="02020603050405020304" pitchFamily="18" charset="0"/>
                <a:ea typeface="Montserrat"/>
                <a:cs typeface="Times New Roman" panose="02020603050405020304" pitchFamily="18" charset="0"/>
                <a:sym typeface="Montserrat"/>
              </a:rPr>
              <a:t> </a:t>
            </a:r>
            <a:r>
              <a:rPr lang="en-GB" sz="2000" b="0" i="0" u="none" strike="noStrike" cap="none" spc="-5" dirty="0">
                <a:solidFill>
                  <a:schemeClr val="lt1"/>
                </a:solidFill>
                <a:latin typeface="Times New Roman" panose="02020603050405020304" pitchFamily="18" charset="0"/>
                <a:ea typeface="Montserrat"/>
                <a:cs typeface="Times New Roman" panose="02020603050405020304" pitchFamily="18" charset="0"/>
                <a:sym typeface="Montserrat"/>
              </a:rPr>
              <a:t>audio</a:t>
            </a:r>
            <a:r>
              <a:rPr lang="en-GB" sz="2000" b="0" i="0" u="none" strike="noStrike" cap="none" spc="-45" dirty="0">
                <a:solidFill>
                  <a:schemeClr val="lt1"/>
                </a:solidFill>
                <a:latin typeface="Times New Roman" panose="02020603050405020304" pitchFamily="18" charset="0"/>
                <a:ea typeface="Montserrat"/>
                <a:cs typeface="Times New Roman" panose="02020603050405020304" pitchFamily="18" charset="0"/>
                <a:sym typeface="Montserrat"/>
              </a:rPr>
              <a:t> </a:t>
            </a:r>
            <a:r>
              <a:rPr lang="en-GB" sz="2000" b="0" i="0" u="none" strike="noStrike" cap="none" spc="31" dirty="0">
                <a:solidFill>
                  <a:schemeClr val="lt1"/>
                </a:solidFill>
                <a:latin typeface="Times New Roman" panose="02020603050405020304" pitchFamily="18" charset="0"/>
                <a:ea typeface="Montserrat"/>
                <a:cs typeface="Times New Roman" panose="02020603050405020304" pitchFamily="18" charset="0"/>
                <a:sym typeface="Montserrat"/>
              </a:rPr>
              <a:t>files</a:t>
            </a:r>
            <a:r>
              <a:rPr lang="en-GB" sz="2000" b="0" i="0" u="none" strike="noStrike" cap="none" spc="-140" dirty="0">
                <a:solidFill>
                  <a:schemeClr val="lt1"/>
                </a:solidFill>
                <a:latin typeface="Times New Roman" panose="02020603050405020304" pitchFamily="18" charset="0"/>
                <a:ea typeface="Montserrat"/>
                <a:cs typeface="Times New Roman" panose="02020603050405020304" pitchFamily="18" charset="0"/>
                <a:sym typeface="Montserrat"/>
              </a:rPr>
              <a:t> </a:t>
            </a:r>
            <a:r>
              <a:rPr lang="en-GB" sz="2000" b="0" i="0" u="none" strike="noStrike" cap="none" spc="20" dirty="0">
                <a:solidFill>
                  <a:schemeClr val="lt1"/>
                </a:solidFill>
                <a:latin typeface="Times New Roman" panose="02020603050405020304" pitchFamily="18" charset="0"/>
                <a:ea typeface="Montserrat"/>
                <a:cs typeface="Times New Roman" panose="02020603050405020304" pitchFamily="18" charset="0"/>
                <a:sym typeface="Montserrat"/>
              </a:rPr>
              <a:t>in</a:t>
            </a:r>
            <a:r>
              <a:rPr lang="en-GB" sz="2000" b="0" i="0" u="none" strike="noStrike" cap="none" spc="-40" dirty="0">
                <a:solidFill>
                  <a:schemeClr val="lt1"/>
                </a:solidFill>
                <a:latin typeface="Times New Roman" panose="02020603050405020304" pitchFamily="18" charset="0"/>
                <a:ea typeface="Montserrat"/>
                <a:cs typeface="Times New Roman" panose="02020603050405020304" pitchFamily="18" charset="0"/>
                <a:sym typeface="Montserrat"/>
              </a:rPr>
              <a:t> </a:t>
            </a:r>
            <a:r>
              <a:rPr lang="en-GB" sz="2000" b="0" i="0" u="none" strike="noStrike" cap="none" spc="-20" dirty="0">
                <a:solidFill>
                  <a:schemeClr val="lt1"/>
                </a:solidFill>
                <a:latin typeface="Times New Roman" panose="02020603050405020304" pitchFamily="18" charset="0"/>
                <a:ea typeface="Montserrat"/>
                <a:cs typeface="Times New Roman" panose="02020603050405020304" pitchFamily="18" charset="0"/>
                <a:sym typeface="Montserrat"/>
              </a:rPr>
              <a:t>.wav</a:t>
            </a:r>
            <a:r>
              <a:rPr lang="en-GB" sz="2000" b="0" i="0" u="none" strike="noStrike" cap="none" spc="-65" dirty="0">
                <a:solidFill>
                  <a:schemeClr val="lt1"/>
                </a:solidFill>
                <a:latin typeface="Times New Roman" panose="02020603050405020304" pitchFamily="18" charset="0"/>
                <a:ea typeface="Montserrat"/>
                <a:cs typeface="Times New Roman" panose="02020603050405020304" pitchFamily="18" charset="0"/>
                <a:sym typeface="Montserrat"/>
              </a:rPr>
              <a:t> </a:t>
            </a:r>
            <a:r>
              <a:rPr lang="en-GB" sz="2000" b="0" i="0" u="none" strike="noStrike" cap="none" spc="15" dirty="0">
                <a:solidFill>
                  <a:schemeClr val="lt1"/>
                </a:solidFill>
                <a:latin typeface="Times New Roman" panose="02020603050405020304" pitchFamily="18" charset="0"/>
                <a:ea typeface="Montserrat"/>
                <a:cs typeface="Times New Roman" panose="02020603050405020304" pitchFamily="18" charset="0"/>
                <a:sym typeface="Montserrat"/>
              </a:rPr>
              <a:t>format.</a:t>
            </a:r>
            <a:endParaRPr lang="en-GB" sz="2000" b="0" i="0" u="none" strike="noStrike" cap="none" dirty="0">
              <a:solidFill>
                <a:schemeClr val="lt1"/>
              </a:solidFill>
              <a:latin typeface="Times New Roman" panose="02020603050405020304" pitchFamily="18" charset="0"/>
              <a:ea typeface="Montserrat"/>
              <a:cs typeface="Times New Roman" panose="02020603050405020304" pitchFamily="18" charset="0"/>
              <a:sym typeface="Montserrat"/>
            </a:endParaRPr>
          </a:p>
          <a:p>
            <a:pPr marL="609570" indent="-402147" algn="just">
              <a:spcAft>
                <a:spcPts val="600"/>
              </a:spcAft>
              <a:buClr>
                <a:schemeClr val="lt1"/>
              </a:buClr>
              <a:buSzPts val="1150"/>
              <a:buFont typeface="Montserrat"/>
              <a:buChar char="●"/>
            </a:pPr>
            <a:endParaRPr lang="en-GB" sz="2000" b="0" i="0" u="none" strike="noStrike" cap="none" dirty="0">
              <a:solidFill>
                <a:schemeClr val="lt1"/>
              </a:solidFill>
              <a:latin typeface="Times New Roman" panose="02020603050405020304" pitchFamily="18" charset="0"/>
              <a:ea typeface="Montserrat"/>
              <a:cs typeface="Times New Roman" panose="02020603050405020304" pitchFamily="18" charset="0"/>
              <a:sym typeface="Montserrat"/>
            </a:endParaRPr>
          </a:p>
          <a:p>
            <a:pPr marL="609570" indent="-402147" algn="just">
              <a:spcAft>
                <a:spcPts val="600"/>
              </a:spcAft>
              <a:buClr>
                <a:schemeClr val="lt1"/>
              </a:buClr>
              <a:buSzPts val="1150"/>
              <a:buFont typeface="Montserrat"/>
              <a:buChar char="●"/>
            </a:pPr>
            <a:r>
              <a:rPr lang="en-GB" sz="2000" b="0" i="0" u="none" strike="noStrike" cap="none" spc="-11" dirty="0">
                <a:solidFill>
                  <a:schemeClr val="lt1"/>
                </a:solidFill>
                <a:latin typeface="Times New Roman" panose="02020603050405020304" pitchFamily="18" charset="0"/>
                <a:ea typeface="Montserrat"/>
                <a:cs typeface="Times New Roman" panose="02020603050405020304" pitchFamily="18" charset="0"/>
                <a:sym typeface="Montserrat"/>
              </a:rPr>
              <a:t>The</a:t>
            </a:r>
            <a:r>
              <a:rPr lang="en-GB" sz="2000" b="0" i="0" u="none" strike="noStrike" cap="none" spc="31" dirty="0">
                <a:solidFill>
                  <a:schemeClr val="lt1"/>
                </a:solidFill>
                <a:latin typeface="Times New Roman" panose="02020603050405020304" pitchFamily="18" charset="0"/>
                <a:ea typeface="Montserrat"/>
                <a:cs typeface="Times New Roman" panose="02020603050405020304" pitchFamily="18" charset="0"/>
                <a:sym typeface="Montserrat"/>
              </a:rPr>
              <a:t> </a:t>
            </a:r>
            <a:r>
              <a:rPr lang="en-GB" sz="2000" b="0" i="0" u="none" strike="noStrike" cap="none" spc="-5" dirty="0">
                <a:solidFill>
                  <a:schemeClr val="lt1"/>
                </a:solidFill>
                <a:latin typeface="Times New Roman" panose="02020603050405020304" pitchFamily="18" charset="0"/>
                <a:ea typeface="Montserrat"/>
                <a:cs typeface="Times New Roman" panose="02020603050405020304" pitchFamily="18" charset="0"/>
                <a:sym typeface="Montserrat"/>
              </a:rPr>
              <a:t>audio</a:t>
            </a:r>
            <a:r>
              <a:rPr lang="en-GB" sz="2000" b="0" i="0" u="none" strike="noStrike" cap="none" spc="35" dirty="0">
                <a:solidFill>
                  <a:schemeClr val="lt1"/>
                </a:solidFill>
                <a:latin typeface="Times New Roman" panose="02020603050405020304" pitchFamily="18" charset="0"/>
                <a:ea typeface="Montserrat"/>
                <a:cs typeface="Times New Roman" panose="02020603050405020304" pitchFamily="18" charset="0"/>
                <a:sym typeface="Montserrat"/>
              </a:rPr>
              <a:t> </a:t>
            </a:r>
            <a:r>
              <a:rPr lang="en-GB" sz="2000" b="0" i="0" u="none" strike="noStrike" cap="none" spc="31" dirty="0">
                <a:solidFill>
                  <a:schemeClr val="lt1"/>
                </a:solidFill>
                <a:latin typeface="Times New Roman" panose="02020603050405020304" pitchFamily="18" charset="0"/>
                <a:ea typeface="Montserrat"/>
                <a:cs typeface="Times New Roman" panose="02020603050405020304" pitchFamily="18" charset="0"/>
                <a:sym typeface="Montserrat"/>
              </a:rPr>
              <a:t>files</a:t>
            </a:r>
            <a:r>
              <a:rPr lang="en-GB" sz="2000" b="0" i="0" u="none" strike="noStrike" cap="none" spc="-135" dirty="0">
                <a:solidFill>
                  <a:schemeClr val="lt1"/>
                </a:solidFill>
                <a:latin typeface="Times New Roman" panose="02020603050405020304" pitchFamily="18" charset="0"/>
                <a:ea typeface="Montserrat"/>
                <a:cs typeface="Times New Roman" panose="02020603050405020304" pitchFamily="18" charset="0"/>
                <a:sym typeface="Montserrat"/>
              </a:rPr>
              <a:t> </a:t>
            </a:r>
            <a:r>
              <a:rPr lang="en-GB" sz="2000" b="0" i="0" u="none" strike="noStrike" cap="none" spc="20" dirty="0">
                <a:solidFill>
                  <a:schemeClr val="lt1"/>
                </a:solidFill>
                <a:latin typeface="Times New Roman" panose="02020603050405020304" pitchFamily="18" charset="0"/>
                <a:ea typeface="Montserrat"/>
                <a:cs typeface="Times New Roman" panose="02020603050405020304" pitchFamily="18" charset="0"/>
                <a:sym typeface="Montserrat"/>
              </a:rPr>
              <a:t>were</a:t>
            </a:r>
            <a:r>
              <a:rPr lang="en-GB" sz="2000" b="0" i="0" u="none" strike="noStrike" cap="none" spc="-120" dirty="0">
                <a:solidFill>
                  <a:schemeClr val="lt1"/>
                </a:solidFill>
                <a:latin typeface="Times New Roman" panose="02020603050405020304" pitchFamily="18" charset="0"/>
                <a:ea typeface="Montserrat"/>
                <a:cs typeface="Times New Roman" panose="02020603050405020304" pitchFamily="18" charset="0"/>
                <a:sym typeface="Montserrat"/>
              </a:rPr>
              <a:t> </a:t>
            </a:r>
            <a:r>
              <a:rPr lang="en-GB" sz="2000" b="0" i="0" u="none" strike="noStrike" cap="none" spc="11" dirty="0">
                <a:solidFill>
                  <a:schemeClr val="lt1"/>
                </a:solidFill>
                <a:latin typeface="Times New Roman" panose="02020603050405020304" pitchFamily="18" charset="0"/>
                <a:ea typeface="Montserrat"/>
                <a:cs typeface="Times New Roman" panose="02020603050405020304" pitchFamily="18" charset="0"/>
                <a:sym typeface="Montserrat"/>
              </a:rPr>
              <a:t>gathered</a:t>
            </a:r>
            <a:r>
              <a:rPr lang="en-GB" sz="2000" b="0" i="0" u="none" strike="noStrike" cap="none" spc="-191" dirty="0">
                <a:solidFill>
                  <a:schemeClr val="lt1"/>
                </a:solidFill>
                <a:latin typeface="Times New Roman" panose="02020603050405020304" pitchFamily="18" charset="0"/>
                <a:ea typeface="Montserrat"/>
                <a:cs typeface="Times New Roman" panose="02020603050405020304" pitchFamily="18" charset="0"/>
                <a:sym typeface="Montserrat"/>
              </a:rPr>
              <a:t> </a:t>
            </a:r>
            <a:r>
              <a:rPr lang="en-GB" sz="2000" b="0" i="0" u="none" strike="noStrike" cap="none" dirty="0">
                <a:solidFill>
                  <a:schemeClr val="lt1"/>
                </a:solidFill>
                <a:latin typeface="Times New Roman" panose="02020603050405020304" pitchFamily="18" charset="0"/>
                <a:ea typeface="Montserrat"/>
                <a:cs typeface="Times New Roman" panose="02020603050405020304" pitchFamily="18" charset="0"/>
                <a:sym typeface="Montserrat"/>
              </a:rPr>
              <a:t>using</a:t>
            </a:r>
            <a:r>
              <a:rPr lang="en-GB" sz="2000" b="0" i="0" u="none" strike="noStrike" cap="none" spc="-65" dirty="0">
                <a:solidFill>
                  <a:schemeClr val="lt1"/>
                </a:solidFill>
                <a:latin typeface="Times New Roman" panose="02020603050405020304" pitchFamily="18" charset="0"/>
                <a:ea typeface="Montserrat"/>
                <a:cs typeface="Times New Roman" panose="02020603050405020304" pitchFamily="18" charset="0"/>
                <a:sym typeface="Montserrat"/>
              </a:rPr>
              <a:t> </a:t>
            </a:r>
            <a:r>
              <a:rPr lang="en-GB" sz="2000" b="0" i="0" u="none" strike="noStrike" cap="none" spc="11" dirty="0">
                <a:solidFill>
                  <a:schemeClr val="lt1"/>
                </a:solidFill>
                <a:latin typeface="Times New Roman" panose="02020603050405020304" pitchFamily="18" charset="0"/>
                <a:ea typeface="Montserrat"/>
                <a:cs typeface="Times New Roman" panose="02020603050405020304" pitchFamily="18" charset="0"/>
                <a:sym typeface="Montserrat"/>
              </a:rPr>
              <a:t>different</a:t>
            </a:r>
            <a:r>
              <a:rPr lang="en-GB" sz="2000" b="0" i="0" u="none" strike="noStrike" cap="none" spc="-175" dirty="0">
                <a:solidFill>
                  <a:schemeClr val="lt1"/>
                </a:solidFill>
                <a:latin typeface="Times New Roman" panose="02020603050405020304" pitchFamily="18" charset="0"/>
                <a:ea typeface="Montserrat"/>
                <a:cs typeface="Times New Roman" panose="02020603050405020304" pitchFamily="18" charset="0"/>
                <a:sym typeface="Montserrat"/>
              </a:rPr>
              <a:t> </a:t>
            </a:r>
            <a:r>
              <a:rPr lang="en-GB" sz="2000" b="0" i="0" u="none" strike="noStrike" cap="none" spc="15" dirty="0">
                <a:solidFill>
                  <a:schemeClr val="lt1"/>
                </a:solidFill>
                <a:latin typeface="Times New Roman" panose="02020603050405020304" pitchFamily="18" charset="0"/>
                <a:ea typeface="Montserrat"/>
                <a:cs typeface="Times New Roman" panose="02020603050405020304" pitchFamily="18" charset="0"/>
                <a:sym typeface="Montserrat"/>
              </a:rPr>
              <a:t>sources</a:t>
            </a:r>
            <a:r>
              <a:rPr lang="en-GB" sz="2000" b="0" i="0" u="none" strike="noStrike" cap="none" spc="-135" dirty="0">
                <a:solidFill>
                  <a:schemeClr val="lt1"/>
                </a:solidFill>
                <a:latin typeface="Times New Roman" panose="02020603050405020304" pitchFamily="18" charset="0"/>
                <a:ea typeface="Montserrat"/>
                <a:cs typeface="Times New Roman" panose="02020603050405020304" pitchFamily="18" charset="0"/>
                <a:sym typeface="Montserrat"/>
              </a:rPr>
              <a:t> </a:t>
            </a:r>
            <a:r>
              <a:rPr lang="en-GB" sz="2000" b="0" i="0" u="none" strike="noStrike" cap="none" dirty="0">
                <a:solidFill>
                  <a:schemeClr val="lt1"/>
                </a:solidFill>
                <a:latin typeface="Times New Roman" panose="02020603050405020304" pitchFamily="18" charset="0"/>
                <a:ea typeface="Montserrat"/>
                <a:cs typeface="Times New Roman" panose="02020603050405020304" pitchFamily="18" charset="0"/>
                <a:sym typeface="Montserrat"/>
              </a:rPr>
              <a:t>like</a:t>
            </a:r>
            <a:r>
              <a:rPr lang="en-GB" sz="2000" b="0" i="0" u="none" strike="noStrike" cap="none" spc="-125" dirty="0">
                <a:solidFill>
                  <a:schemeClr val="lt1"/>
                </a:solidFill>
                <a:latin typeface="Times New Roman" panose="02020603050405020304" pitchFamily="18" charset="0"/>
                <a:ea typeface="Montserrat"/>
                <a:cs typeface="Times New Roman" panose="02020603050405020304" pitchFamily="18" charset="0"/>
                <a:sym typeface="Montserrat"/>
              </a:rPr>
              <a:t> </a:t>
            </a:r>
            <a:r>
              <a:rPr lang="en-GB" sz="2000" b="0" i="0" u="none" strike="noStrike" cap="none" spc="5" dirty="0">
                <a:solidFill>
                  <a:schemeClr val="lt1"/>
                </a:solidFill>
                <a:latin typeface="Times New Roman" panose="02020603050405020304" pitchFamily="18" charset="0"/>
                <a:ea typeface="Montserrat"/>
                <a:cs typeface="Times New Roman" panose="02020603050405020304" pitchFamily="18" charset="0"/>
                <a:sym typeface="Montserrat"/>
              </a:rPr>
              <a:t>CDs,</a:t>
            </a:r>
            <a:r>
              <a:rPr lang="en-GB" sz="2000" b="0" i="0" u="none" strike="noStrike" cap="none" spc="11" dirty="0">
                <a:solidFill>
                  <a:schemeClr val="lt1"/>
                </a:solidFill>
                <a:latin typeface="Times New Roman" panose="02020603050405020304" pitchFamily="18" charset="0"/>
                <a:ea typeface="Montserrat"/>
                <a:cs typeface="Times New Roman" panose="02020603050405020304" pitchFamily="18" charset="0"/>
                <a:sym typeface="Montserrat"/>
              </a:rPr>
              <a:t> </a:t>
            </a:r>
            <a:r>
              <a:rPr lang="en-GB" sz="2000" b="0" i="0" u="none" strike="noStrike" cap="none" dirty="0">
                <a:solidFill>
                  <a:schemeClr val="lt1"/>
                </a:solidFill>
                <a:latin typeface="Times New Roman" panose="02020603050405020304" pitchFamily="18" charset="0"/>
                <a:ea typeface="Montserrat"/>
                <a:cs typeface="Times New Roman" panose="02020603050405020304" pitchFamily="18" charset="0"/>
                <a:sym typeface="Montserrat"/>
              </a:rPr>
              <a:t>radio,</a:t>
            </a:r>
            <a:r>
              <a:rPr lang="en-GB" sz="2000" b="0" i="0" u="none" strike="noStrike" cap="none" spc="-151" dirty="0">
                <a:solidFill>
                  <a:schemeClr val="lt1"/>
                </a:solidFill>
                <a:latin typeface="Times New Roman" panose="02020603050405020304" pitchFamily="18" charset="0"/>
                <a:ea typeface="Montserrat"/>
                <a:cs typeface="Times New Roman" panose="02020603050405020304" pitchFamily="18" charset="0"/>
                <a:sym typeface="Montserrat"/>
              </a:rPr>
              <a:t> </a:t>
            </a:r>
            <a:r>
              <a:rPr lang="en-GB" sz="2000" b="0" i="0" u="none" strike="noStrike" cap="none" spc="5" dirty="0">
                <a:solidFill>
                  <a:schemeClr val="lt1"/>
                </a:solidFill>
                <a:latin typeface="Times New Roman" panose="02020603050405020304" pitchFamily="18" charset="0"/>
                <a:ea typeface="Montserrat"/>
                <a:cs typeface="Times New Roman" panose="02020603050405020304" pitchFamily="18" charset="0"/>
                <a:sym typeface="Montserrat"/>
              </a:rPr>
              <a:t>microphone</a:t>
            </a:r>
            <a:r>
              <a:rPr lang="en-GB" sz="2000" b="0" i="0" u="none" strike="noStrike" cap="none" spc="-120" dirty="0">
                <a:solidFill>
                  <a:schemeClr val="lt1"/>
                </a:solidFill>
                <a:latin typeface="Times New Roman" panose="02020603050405020304" pitchFamily="18" charset="0"/>
                <a:ea typeface="Montserrat"/>
                <a:cs typeface="Times New Roman" panose="02020603050405020304" pitchFamily="18" charset="0"/>
                <a:sym typeface="Montserrat"/>
              </a:rPr>
              <a:t> </a:t>
            </a:r>
            <a:r>
              <a:rPr lang="en-GB" sz="2000" b="0" i="0" u="none" strike="noStrike" cap="none" spc="15" dirty="0">
                <a:solidFill>
                  <a:schemeClr val="lt1"/>
                </a:solidFill>
                <a:latin typeface="Times New Roman" panose="02020603050405020304" pitchFamily="18" charset="0"/>
                <a:ea typeface="Montserrat"/>
                <a:cs typeface="Times New Roman" panose="02020603050405020304" pitchFamily="18" charset="0"/>
                <a:sym typeface="Montserrat"/>
              </a:rPr>
              <a:t>recordings</a:t>
            </a:r>
            <a:r>
              <a:rPr lang="en-GB" sz="2000" b="0" i="0" u="none" strike="noStrike" cap="none" spc="-135" dirty="0">
                <a:solidFill>
                  <a:schemeClr val="lt1"/>
                </a:solidFill>
                <a:latin typeface="Times New Roman" panose="02020603050405020304" pitchFamily="18" charset="0"/>
                <a:ea typeface="Montserrat"/>
                <a:cs typeface="Times New Roman" panose="02020603050405020304" pitchFamily="18" charset="0"/>
                <a:sym typeface="Montserrat"/>
              </a:rPr>
              <a:t> </a:t>
            </a:r>
            <a:r>
              <a:rPr lang="en-GB" sz="2000" b="0" i="0" u="none" strike="noStrike" cap="none" dirty="0">
                <a:solidFill>
                  <a:schemeClr val="lt1"/>
                </a:solidFill>
                <a:latin typeface="Times New Roman" panose="02020603050405020304" pitchFamily="18" charset="0"/>
                <a:ea typeface="Montserrat"/>
                <a:cs typeface="Times New Roman" panose="02020603050405020304" pitchFamily="18" charset="0"/>
                <a:sym typeface="Montserrat"/>
              </a:rPr>
              <a:t>etc.  </a:t>
            </a:r>
            <a:r>
              <a:rPr lang="en-GB" sz="2000" b="0" i="0" u="none" strike="noStrike" cap="none" spc="-5" dirty="0">
                <a:solidFill>
                  <a:schemeClr val="lt1"/>
                </a:solidFill>
                <a:latin typeface="Times New Roman" panose="02020603050405020304" pitchFamily="18" charset="0"/>
                <a:ea typeface="Montserrat"/>
                <a:cs typeface="Times New Roman" panose="02020603050405020304" pitchFamily="18" charset="0"/>
                <a:sym typeface="Montserrat"/>
              </a:rPr>
              <a:t>to</a:t>
            </a:r>
            <a:r>
              <a:rPr lang="en-GB" sz="2000" b="0" i="0" u="none" strike="noStrike" cap="none" spc="-45" dirty="0">
                <a:solidFill>
                  <a:schemeClr val="lt1"/>
                </a:solidFill>
                <a:latin typeface="Times New Roman" panose="02020603050405020304" pitchFamily="18" charset="0"/>
                <a:ea typeface="Montserrat"/>
                <a:cs typeface="Times New Roman" panose="02020603050405020304" pitchFamily="18" charset="0"/>
                <a:sym typeface="Montserrat"/>
              </a:rPr>
              <a:t> </a:t>
            </a:r>
            <a:r>
              <a:rPr lang="en-GB" sz="2000" b="0" i="0" u="none" strike="noStrike" cap="none" spc="15" dirty="0">
                <a:solidFill>
                  <a:schemeClr val="lt1"/>
                </a:solidFill>
                <a:latin typeface="Times New Roman" panose="02020603050405020304" pitchFamily="18" charset="0"/>
                <a:ea typeface="Montserrat"/>
                <a:cs typeface="Times New Roman" panose="02020603050405020304" pitchFamily="18" charset="0"/>
                <a:sym typeface="Montserrat"/>
              </a:rPr>
              <a:t>represent</a:t>
            </a:r>
            <a:r>
              <a:rPr lang="en-GB" sz="2000" b="0" i="0" u="none" strike="noStrike" cap="none" spc="-180" dirty="0">
                <a:solidFill>
                  <a:schemeClr val="lt1"/>
                </a:solidFill>
                <a:latin typeface="Times New Roman" panose="02020603050405020304" pitchFamily="18" charset="0"/>
                <a:ea typeface="Montserrat"/>
                <a:cs typeface="Times New Roman" panose="02020603050405020304" pitchFamily="18" charset="0"/>
                <a:sym typeface="Montserrat"/>
              </a:rPr>
              <a:t> </a:t>
            </a:r>
            <a:r>
              <a:rPr lang="en-GB" sz="2000" b="0" i="0" u="none" strike="noStrike" cap="none" spc="11" dirty="0">
                <a:solidFill>
                  <a:schemeClr val="lt1"/>
                </a:solidFill>
                <a:latin typeface="Times New Roman" panose="02020603050405020304" pitchFamily="18" charset="0"/>
                <a:ea typeface="Montserrat"/>
                <a:cs typeface="Times New Roman" panose="02020603050405020304" pitchFamily="18" charset="0"/>
                <a:sym typeface="Montserrat"/>
              </a:rPr>
              <a:t>a</a:t>
            </a:r>
            <a:r>
              <a:rPr lang="en-GB" sz="2000" b="0" i="0" u="none" strike="noStrike" cap="none" spc="-20" dirty="0">
                <a:solidFill>
                  <a:schemeClr val="lt1"/>
                </a:solidFill>
                <a:latin typeface="Times New Roman" panose="02020603050405020304" pitchFamily="18" charset="0"/>
                <a:ea typeface="Montserrat"/>
                <a:cs typeface="Times New Roman" panose="02020603050405020304" pitchFamily="18" charset="0"/>
                <a:sym typeface="Montserrat"/>
              </a:rPr>
              <a:t> </a:t>
            </a:r>
            <a:r>
              <a:rPr lang="en-GB" sz="2000" b="0" i="0" u="none" strike="noStrike" cap="none" spc="11" dirty="0">
                <a:solidFill>
                  <a:schemeClr val="lt1"/>
                </a:solidFill>
                <a:latin typeface="Times New Roman" panose="02020603050405020304" pitchFamily="18" charset="0"/>
                <a:ea typeface="Montserrat"/>
                <a:cs typeface="Times New Roman" panose="02020603050405020304" pitchFamily="18" charset="0"/>
                <a:sym typeface="Montserrat"/>
              </a:rPr>
              <a:t>variety</a:t>
            </a:r>
            <a:r>
              <a:rPr lang="en-GB" sz="2000" b="0" i="0" u="none" strike="noStrike" cap="none" spc="-140" dirty="0">
                <a:solidFill>
                  <a:schemeClr val="lt1"/>
                </a:solidFill>
                <a:latin typeface="Times New Roman" panose="02020603050405020304" pitchFamily="18" charset="0"/>
                <a:ea typeface="Montserrat"/>
                <a:cs typeface="Times New Roman" panose="02020603050405020304" pitchFamily="18" charset="0"/>
                <a:sym typeface="Montserrat"/>
              </a:rPr>
              <a:t> </a:t>
            </a:r>
            <a:r>
              <a:rPr lang="en-GB" sz="2000" b="0" i="0" u="none" strike="noStrike" cap="none" spc="25" dirty="0">
                <a:solidFill>
                  <a:schemeClr val="lt1"/>
                </a:solidFill>
                <a:latin typeface="Times New Roman" panose="02020603050405020304" pitchFamily="18" charset="0"/>
                <a:ea typeface="Montserrat"/>
                <a:cs typeface="Times New Roman" panose="02020603050405020304" pitchFamily="18" charset="0"/>
                <a:sym typeface="Montserrat"/>
              </a:rPr>
              <a:t>of</a:t>
            </a:r>
            <a:r>
              <a:rPr lang="en-GB" sz="2000" b="0" i="0" u="none" strike="noStrike" cap="none" spc="-120" dirty="0">
                <a:solidFill>
                  <a:schemeClr val="lt1"/>
                </a:solidFill>
                <a:latin typeface="Times New Roman" panose="02020603050405020304" pitchFamily="18" charset="0"/>
                <a:ea typeface="Montserrat"/>
                <a:cs typeface="Times New Roman" panose="02020603050405020304" pitchFamily="18" charset="0"/>
                <a:sym typeface="Montserrat"/>
              </a:rPr>
              <a:t> </a:t>
            </a:r>
            <a:r>
              <a:rPr lang="en-GB" sz="2000" b="0" i="0" u="none" strike="noStrike" cap="none" spc="15" dirty="0">
                <a:solidFill>
                  <a:schemeClr val="lt1"/>
                </a:solidFill>
                <a:latin typeface="Times New Roman" panose="02020603050405020304" pitchFamily="18" charset="0"/>
                <a:ea typeface="Montserrat"/>
                <a:cs typeface="Times New Roman" panose="02020603050405020304" pitchFamily="18" charset="0"/>
                <a:sym typeface="Montserrat"/>
              </a:rPr>
              <a:t>recording</a:t>
            </a:r>
            <a:r>
              <a:rPr lang="en-GB" sz="2000" b="0" i="0" u="none" strike="noStrike" cap="none" spc="-140" dirty="0">
                <a:solidFill>
                  <a:schemeClr val="lt1"/>
                </a:solidFill>
                <a:latin typeface="Times New Roman" panose="02020603050405020304" pitchFamily="18" charset="0"/>
                <a:ea typeface="Montserrat"/>
                <a:cs typeface="Times New Roman" panose="02020603050405020304" pitchFamily="18" charset="0"/>
                <a:sym typeface="Montserrat"/>
              </a:rPr>
              <a:t> </a:t>
            </a:r>
            <a:r>
              <a:rPr lang="en-GB" sz="2000" b="0" i="0" u="none" strike="noStrike" cap="none" spc="5" dirty="0">
                <a:solidFill>
                  <a:schemeClr val="lt1"/>
                </a:solidFill>
                <a:latin typeface="Times New Roman" panose="02020603050405020304" pitchFamily="18" charset="0"/>
                <a:ea typeface="Montserrat"/>
                <a:cs typeface="Times New Roman" panose="02020603050405020304" pitchFamily="18" charset="0"/>
                <a:sym typeface="Montserrat"/>
              </a:rPr>
              <a:t>conditions.</a:t>
            </a:r>
            <a:endParaRPr lang="en-GB" sz="2000" b="0" i="0" u="none" strike="noStrike" cap="none" dirty="0">
              <a:solidFill>
                <a:schemeClr val="lt1"/>
              </a:solidFill>
              <a:latin typeface="Times New Roman" panose="02020603050405020304" pitchFamily="18" charset="0"/>
              <a:ea typeface="Montserrat"/>
              <a:cs typeface="Times New Roman" panose="02020603050405020304" pitchFamily="18" charset="0"/>
              <a:sym typeface="Montserrat"/>
            </a:endParaRPr>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1">
            <a:extLst>
              <a:ext uri="{FF2B5EF4-FFF2-40B4-BE49-F238E27FC236}">
                <a16:creationId xmlns:a16="http://schemas.microsoft.com/office/drawing/2014/main" id="{268AF1E2-1621-04F4-C06A-96A93F5913D6}"/>
              </a:ext>
            </a:extLst>
          </p:cNvPr>
          <p:cNvSpPr>
            <a:spLocks noGrp="1"/>
          </p:cNvSpPr>
          <p:nvPr>
            <p:ph type="subTitle" idx="1"/>
          </p:nvPr>
        </p:nvSpPr>
        <p:spPr>
          <a:xfrm>
            <a:off x="451184" y="1455980"/>
            <a:ext cx="5564867" cy="3200400"/>
          </a:xfrm>
        </p:spPr>
        <p:txBody>
          <a:bodyPr/>
          <a:lstStyle/>
          <a:p>
            <a:pPr marL="12700" marR="5080" algn="just">
              <a:lnSpc>
                <a:spcPct val="100600"/>
              </a:lnSpc>
              <a:spcBef>
                <a:spcPts val="115"/>
              </a:spcBef>
            </a:pPr>
            <a:r>
              <a:rPr lang="en-US" sz="2000" spc="-5" dirty="0">
                <a:solidFill>
                  <a:srgbClr val="FFFFFF"/>
                </a:solidFill>
                <a:latin typeface="Times New Roman" panose="02020603050405020304" pitchFamily="18" charset="0"/>
                <a:cs typeface="Times New Roman" panose="02020603050405020304" pitchFamily="18" charset="0"/>
              </a:rPr>
              <a:t>The </a:t>
            </a:r>
            <a:r>
              <a:rPr lang="en-US" sz="2000" spc="11" dirty="0">
                <a:solidFill>
                  <a:srgbClr val="FFFFFF"/>
                </a:solidFill>
                <a:latin typeface="Times New Roman" panose="02020603050405020304" pitchFamily="18" charset="0"/>
                <a:cs typeface="Times New Roman" panose="02020603050405020304" pitchFamily="18" charset="0"/>
              </a:rPr>
              <a:t>figure </a:t>
            </a:r>
            <a:r>
              <a:rPr lang="en-US" sz="2000" spc="5" dirty="0">
                <a:solidFill>
                  <a:srgbClr val="FFFFFF"/>
                </a:solidFill>
                <a:latin typeface="Times New Roman" panose="02020603050405020304" pitchFamily="18" charset="0"/>
                <a:cs typeface="Times New Roman" panose="02020603050405020304" pitchFamily="18" charset="0"/>
              </a:rPr>
              <a:t>represents sample </a:t>
            </a:r>
            <a:r>
              <a:rPr lang="en-US" sz="2000" spc="-5" dirty="0">
                <a:solidFill>
                  <a:srgbClr val="FFFFFF"/>
                </a:solidFill>
                <a:latin typeface="Times New Roman" panose="02020603050405020304" pitchFamily="18" charset="0"/>
                <a:cs typeface="Times New Roman" panose="02020603050405020304" pitchFamily="18" charset="0"/>
              </a:rPr>
              <a:t>waveforms </a:t>
            </a:r>
            <a:r>
              <a:rPr lang="en-US" sz="2000" spc="11" dirty="0">
                <a:solidFill>
                  <a:srgbClr val="FFFFFF"/>
                </a:solidFill>
                <a:latin typeface="Times New Roman" panose="02020603050405020304" pitchFamily="18" charset="0"/>
                <a:cs typeface="Times New Roman" panose="02020603050405020304" pitchFamily="18" charset="0"/>
              </a:rPr>
              <a:t>from the </a:t>
            </a:r>
            <a:r>
              <a:rPr lang="en-US" sz="2000" spc="-5" dirty="0">
                <a:solidFill>
                  <a:srgbClr val="FFFFFF"/>
                </a:solidFill>
                <a:latin typeface="Times New Roman" panose="02020603050405020304" pitchFamily="18" charset="0"/>
                <a:cs typeface="Times New Roman" panose="02020603050405020304" pitchFamily="18" charset="0"/>
              </a:rPr>
              <a:t>different </a:t>
            </a:r>
            <a:r>
              <a:rPr lang="en-US" sz="2000" spc="11" dirty="0">
                <a:solidFill>
                  <a:srgbClr val="FFFFFF"/>
                </a:solidFill>
                <a:latin typeface="Times New Roman" panose="02020603050405020304" pitchFamily="18" charset="0"/>
                <a:cs typeface="Times New Roman" panose="02020603050405020304" pitchFamily="18" charset="0"/>
              </a:rPr>
              <a:t>music  </a:t>
            </a:r>
            <a:r>
              <a:rPr lang="en-US" sz="2000" spc="20" dirty="0">
                <a:solidFill>
                  <a:srgbClr val="FFFFFF"/>
                </a:solidFill>
                <a:latin typeface="Times New Roman" panose="02020603050405020304" pitchFamily="18" charset="0"/>
                <a:cs typeface="Times New Roman" panose="02020603050405020304" pitchFamily="18" charset="0"/>
              </a:rPr>
              <a:t>genres.</a:t>
            </a:r>
            <a:r>
              <a:rPr lang="en-US" sz="2000" spc="-100" dirty="0">
                <a:solidFill>
                  <a:srgbClr val="FFFFFF"/>
                </a:solidFill>
                <a:latin typeface="Times New Roman" panose="02020603050405020304" pitchFamily="18" charset="0"/>
                <a:cs typeface="Times New Roman" panose="02020603050405020304" pitchFamily="18" charset="0"/>
              </a:rPr>
              <a:t> </a:t>
            </a:r>
            <a:r>
              <a:rPr lang="en-US" sz="2000" spc="25" dirty="0">
                <a:solidFill>
                  <a:srgbClr val="FFFFFF"/>
                </a:solidFill>
                <a:latin typeface="Times New Roman" panose="02020603050405020304" pitchFamily="18" charset="0"/>
                <a:cs typeface="Times New Roman" panose="02020603050405020304" pitchFamily="18" charset="0"/>
              </a:rPr>
              <a:t>As</a:t>
            </a:r>
            <a:r>
              <a:rPr lang="en-US" sz="2000" spc="-65" dirty="0">
                <a:solidFill>
                  <a:srgbClr val="FFFFFF"/>
                </a:solidFill>
                <a:latin typeface="Times New Roman" panose="02020603050405020304" pitchFamily="18" charset="0"/>
                <a:cs typeface="Times New Roman" panose="02020603050405020304" pitchFamily="18" charset="0"/>
              </a:rPr>
              <a:t> </a:t>
            </a:r>
            <a:r>
              <a:rPr lang="en-US" sz="2000" spc="5" dirty="0">
                <a:solidFill>
                  <a:srgbClr val="FFFFFF"/>
                </a:solidFill>
                <a:latin typeface="Times New Roman" panose="02020603050405020304" pitchFamily="18" charset="0"/>
                <a:cs typeface="Times New Roman" panose="02020603050405020304" pitchFamily="18" charset="0"/>
              </a:rPr>
              <a:t>we</a:t>
            </a:r>
            <a:r>
              <a:rPr lang="en-US" sz="2000" spc="-60" dirty="0">
                <a:solidFill>
                  <a:srgbClr val="FFFFFF"/>
                </a:solidFill>
                <a:latin typeface="Times New Roman" panose="02020603050405020304" pitchFamily="18" charset="0"/>
                <a:cs typeface="Times New Roman" panose="02020603050405020304" pitchFamily="18" charset="0"/>
              </a:rPr>
              <a:t> </a:t>
            </a:r>
            <a:r>
              <a:rPr lang="en-US" sz="2000" dirty="0">
                <a:solidFill>
                  <a:srgbClr val="FFFFFF"/>
                </a:solidFill>
                <a:latin typeface="Times New Roman" panose="02020603050405020304" pitchFamily="18" charset="0"/>
                <a:cs typeface="Times New Roman" panose="02020603050405020304" pitchFamily="18" charset="0"/>
              </a:rPr>
              <a:t>can</a:t>
            </a:r>
            <a:r>
              <a:rPr lang="en-US" sz="2000" spc="-111" dirty="0">
                <a:solidFill>
                  <a:srgbClr val="FFFFFF"/>
                </a:solidFill>
                <a:latin typeface="Times New Roman" panose="02020603050405020304" pitchFamily="18" charset="0"/>
                <a:cs typeface="Times New Roman" panose="02020603050405020304" pitchFamily="18" charset="0"/>
              </a:rPr>
              <a:t> </a:t>
            </a:r>
            <a:r>
              <a:rPr lang="en-US" sz="2000" spc="25" dirty="0">
                <a:solidFill>
                  <a:srgbClr val="FFFFFF"/>
                </a:solidFill>
                <a:latin typeface="Times New Roman" panose="02020603050405020304" pitchFamily="18" charset="0"/>
                <a:cs typeface="Times New Roman" panose="02020603050405020304" pitchFamily="18" charset="0"/>
              </a:rPr>
              <a:t>see</a:t>
            </a:r>
            <a:r>
              <a:rPr lang="en-US" sz="2000" spc="-65" dirty="0">
                <a:solidFill>
                  <a:srgbClr val="FFFFFF"/>
                </a:solidFill>
                <a:latin typeface="Times New Roman" panose="02020603050405020304" pitchFamily="18" charset="0"/>
                <a:cs typeface="Times New Roman" panose="02020603050405020304" pitchFamily="18" charset="0"/>
              </a:rPr>
              <a:t> </a:t>
            </a:r>
            <a:r>
              <a:rPr lang="en-US" sz="2000" spc="5" dirty="0">
                <a:solidFill>
                  <a:srgbClr val="FFFFFF"/>
                </a:solidFill>
                <a:latin typeface="Times New Roman" panose="02020603050405020304" pitchFamily="18" charset="0"/>
                <a:cs typeface="Times New Roman" panose="02020603050405020304" pitchFamily="18" charset="0"/>
              </a:rPr>
              <a:t>that</a:t>
            </a:r>
            <a:r>
              <a:rPr lang="en-US" sz="2000" spc="-60" dirty="0">
                <a:solidFill>
                  <a:srgbClr val="FFFFFF"/>
                </a:solidFill>
                <a:latin typeface="Times New Roman" panose="02020603050405020304" pitchFamily="18" charset="0"/>
                <a:cs typeface="Times New Roman" panose="02020603050405020304" pitchFamily="18" charset="0"/>
              </a:rPr>
              <a:t> </a:t>
            </a:r>
            <a:r>
              <a:rPr lang="en-US" sz="2000" spc="11" dirty="0">
                <a:solidFill>
                  <a:srgbClr val="FFFFFF"/>
                </a:solidFill>
                <a:latin typeface="Times New Roman" panose="02020603050405020304" pitchFamily="18" charset="0"/>
                <a:cs typeface="Times New Roman" panose="02020603050405020304" pitchFamily="18" charset="0"/>
              </a:rPr>
              <a:t>the</a:t>
            </a:r>
            <a:r>
              <a:rPr lang="en-US" sz="2000" spc="-65" dirty="0">
                <a:solidFill>
                  <a:srgbClr val="FFFFFF"/>
                </a:solidFill>
                <a:latin typeface="Times New Roman" panose="02020603050405020304" pitchFamily="18" charset="0"/>
                <a:cs typeface="Times New Roman" panose="02020603050405020304" pitchFamily="18" charset="0"/>
              </a:rPr>
              <a:t> </a:t>
            </a:r>
            <a:r>
              <a:rPr lang="en-US" sz="2000" spc="5" dirty="0">
                <a:solidFill>
                  <a:srgbClr val="FFFFFF"/>
                </a:solidFill>
                <a:latin typeface="Times New Roman" panose="02020603050405020304" pitchFamily="18" charset="0"/>
                <a:cs typeface="Times New Roman" panose="02020603050405020304" pitchFamily="18" charset="0"/>
              </a:rPr>
              <a:t>waveforms</a:t>
            </a:r>
            <a:r>
              <a:rPr lang="en-US" sz="2000" spc="-60" dirty="0">
                <a:solidFill>
                  <a:srgbClr val="FFFFFF"/>
                </a:solidFill>
                <a:latin typeface="Times New Roman" panose="02020603050405020304" pitchFamily="18" charset="0"/>
                <a:cs typeface="Times New Roman" panose="02020603050405020304" pitchFamily="18" charset="0"/>
              </a:rPr>
              <a:t> </a:t>
            </a:r>
            <a:r>
              <a:rPr lang="en-US" sz="2000" spc="5" dirty="0">
                <a:solidFill>
                  <a:srgbClr val="FFFFFF"/>
                </a:solidFill>
                <a:latin typeface="Times New Roman" panose="02020603050405020304" pitchFamily="18" charset="0"/>
                <a:cs typeface="Times New Roman" panose="02020603050405020304" pitchFamily="18" charset="0"/>
              </a:rPr>
              <a:t>are</a:t>
            </a:r>
            <a:r>
              <a:rPr lang="en-US" sz="2000" spc="-65" dirty="0">
                <a:solidFill>
                  <a:srgbClr val="FFFFFF"/>
                </a:solidFill>
                <a:latin typeface="Times New Roman" panose="02020603050405020304" pitchFamily="18" charset="0"/>
                <a:cs typeface="Times New Roman" panose="02020603050405020304" pitchFamily="18" charset="0"/>
              </a:rPr>
              <a:t> </a:t>
            </a:r>
            <a:r>
              <a:rPr lang="en-US" sz="2000" dirty="0">
                <a:solidFill>
                  <a:srgbClr val="FFFFFF"/>
                </a:solidFill>
                <a:latin typeface="Times New Roman" panose="02020603050405020304" pitchFamily="18" charset="0"/>
                <a:cs typeface="Times New Roman" panose="02020603050405020304" pitchFamily="18" charset="0"/>
              </a:rPr>
              <a:t>complex,</a:t>
            </a:r>
            <a:r>
              <a:rPr lang="en-US" sz="2000" spc="-85" dirty="0">
                <a:solidFill>
                  <a:srgbClr val="FFFFFF"/>
                </a:solidFill>
                <a:latin typeface="Times New Roman" panose="02020603050405020304" pitchFamily="18" charset="0"/>
                <a:cs typeface="Times New Roman" panose="02020603050405020304" pitchFamily="18" charset="0"/>
              </a:rPr>
              <a:t> </a:t>
            </a:r>
            <a:r>
              <a:rPr lang="en-US" sz="2000" spc="-5" dirty="0">
                <a:solidFill>
                  <a:srgbClr val="FFFFFF"/>
                </a:solidFill>
                <a:latin typeface="Times New Roman" panose="02020603050405020304" pitchFamily="18" charset="0"/>
                <a:cs typeface="Times New Roman" panose="02020603050405020304" pitchFamily="18" charset="0"/>
              </a:rPr>
              <a:t>and</a:t>
            </a:r>
            <a:r>
              <a:rPr lang="en-US" sz="2000" spc="-105" dirty="0">
                <a:solidFill>
                  <a:srgbClr val="FFFFFF"/>
                </a:solidFill>
                <a:latin typeface="Times New Roman" panose="02020603050405020304" pitchFamily="18" charset="0"/>
                <a:cs typeface="Times New Roman" panose="02020603050405020304" pitchFamily="18" charset="0"/>
              </a:rPr>
              <a:t> </a:t>
            </a:r>
            <a:r>
              <a:rPr lang="en-US" sz="2000" dirty="0">
                <a:solidFill>
                  <a:srgbClr val="FFFFFF"/>
                </a:solidFill>
                <a:latin typeface="Times New Roman" panose="02020603050405020304" pitchFamily="18" charset="0"/>
                <a:cs typeface="Times New Roman" panose="02020603050405020304" pitchFamily="18" charset="0"/>
              </a:rPr>
              <a:t>for</a:t>
            </a:r>
            <a:r>
              <a:rPr lang="en-US" sz="2000" spc="-75" dirty="0">
                <a:solidFill>
                  <a:srgbClr val="FFFFFF"/>
                </a:solidFill>
                <a:latin typeface="Times New Roman" panose="02020603050405020304" pitchFamily="18" charset="0"/>
                <a:cs typeface="Times New Roman" panose="02020603050405020304" pitchFamily="18" charset="0"/>
              </a:rPr>
              <a:t> </a:t>
            </a:r>
            <a:r>
              <a:rPr lang="en-US" sz="2000" spc="15" dirty="0">
                <a:solidFill>
                  <a:srgbClr val="FFFFFF"/>
                </a:solidFill>
                <a:latin typeface="Times New Roman" panose="02020603050405020304" pitchFamily="18" charset="0"/>
                <a:cs typeface="Times New Roman" panose="02020603050405020304" pitchFamily="18" charset="0"/>
              </a:rPr>
              <a:t>it</a:t>
            </a:r>
            <a:r>
              <a:rPr lang="en-US" sz="2000" spc="-60" dirty="0">
                <a:solidFill>
                  <a:srgbClr val="FFFFFF"/>
                </a:solidFill>
                <a:latin typeface="Times New Roman" panose="02020603050405020304" pitchFamily="18" charset="0"/>
                <a:cs typeface="Times New Roman" panose="02020603050405020304" pitchFamily="18" charset="0"/>
              </a:rPr>
              <a:t> </a:t>
            </a:r>
            <a:r>
              <a:rPr lang="en-US" sz="2000" spc="20" dirty="0">
                <a:solidFill>
                  <a:srgbClr val="FFFFFF"/>
                </a:solidFill>
                <a:latin typeface="Times New Roman" panose="02020603050405020304" pitchFamily="18" charset="0"/>
                <a:cs typeface="Times New Roman" panose="02020603050405020304" pitchFamily="18" charset="0"/>
              </a:rPr>
              <a:t>to</a:t>
            </a:r>
            <a:r>
              <a:rPr lang="en-US" sz="2000" spc="-111" dirty="0">
                <a:solidFill>
                  <a:srgbClr val="FFFFFF"/>
                </a:solidFill>
                <a:latin typeface="Times New Roman" panose="02020603050405020304" pitchFamily="18" charset="0"/>
                <a:cs typeface="Times New Roman" panose="02020603050405020304" pitchFamily="18" charset="0"/>
              </a:rPr>
              <a:t> </a:t>
            </a:r>
            <a:r>
              <a:rPr lang="en-US" sz="2000" dirty="0">
                <a:solidFill>
                  <a:srgbClr val="FFFFFF"/>
                </a:solidFill>
                <a:latin typeface="Times New Roman" panose="02020603050405020304" pitchFamily="18" charset="0"/>
                <a:cs typeface="Times New Roman" panose="02020603050405020304" pitchFamily="18" charset="0"/>
              </a:rPr>
              <a:t>be  </a:t>
            </a:r>
            <a:r>
              <a:rPr lang="en-US" sz="2000" spc="11" dirty="0">
                <a:solidFill>
                  <a:srgbClr val="FFFFFF"/>
                </a:solidFill>
                <a:latin typeface="Times New Roman" panose="02020603050405020304" pitchFamily="18" charset="0"/>
                <a:cs typeface="Times New Roman" panose="02020603050405020304" pitchFamily="18" charset="0"/>
              </a:rPr>
              <a:t>interpreted</a:t>
            </a:r>
            <a:r>
              <a:rPr lang="en-US" sz="2000" spc="-111" dirty="0">
                <a:solidFill>
                  <a:srgbClr val="FFFFFF"/>
                </a:solidFill>
                <a:latin typeface="Times New Roman" panose="02020603050405020304" pitchFamily="18" charset="0"/>
                <a:cs typeface="Times New Roman" panose="02020603050405020304" pitchFamily="18" charset="0"/>
              </a:rPr>
              <a:t> </a:t>
            </a:r>
            <a:r>
              <a:rPr lang="en-US" sz="2000" spc="20" dirty="0">
                <a:solidFill>
                  <a:srgbClr val="FFFFFF"/>
                </a:solidFill>
                <a:latin typeface="Times New Roman" panose="02020603050405020304" pitchFamily="18" charset="0"/>
                <a:cs typeface="Times New Roman" panose="02020603050405020304" pitchFamily="18" charset="0"/>
              </a:rPr>
              <a:t>in</a:t>
            </a:r>
            <a:r>
              <a:rPr lang="en-US" sz="2000" spc="-111" dirty="0">
                <a:solidFill>
                  <a:srgbClr val="FFFFFF"/>
                </a:solidFill>
                <a:latin typeface="Times New Roman" panose="02020603050405020304" pitchFamily="18" charset="0"/>
                <a:cs typeface="Times New Roman" panose="02020603050405020304" pitchFamily="18" charset="0"/>
              </a:rPr>
              <a:t> </a:t>
            </a:r>
            <a:r>
              <a:rPr lang="en-US" sz="2000" spc="11" dirty="0">
                <a:solidFill>
                  <a:srgbClr val="FFFFFF"/>
                </a:solidFill>
                <a:latin typeface="Times New Roman" panose="02020603050405020304" pitchFamily="18" charset="0"/>
                <a:cs typeface="Times New Roman" panose="02020603050405020304" pitchFamily="18" charset="0"/>
              </a:rPr>
              <a:t>a</a:t>
            </a:r>
            <a:r>
              <a:rPr lang="en-US" sz="2000" spc="-105" dirty="0">
                <a:solidFill>
                  <a:srgbClr val="FFFFFF"/>
                </a:solidFill>
                <a:latin typeface="Times New Roman" panose="02020603050405020304" pitchFamily="18" charset="0"/>
                <a:cs typeface="Times New Roman" panose="02020603050405020304" pitchFamily="18" charset="0"/>
              </a:rPr>
              <a:t> </a:t>
            </a:r>
            <a:r>
              <a:rPr lang="en-US" sz="2000" dirty="0">
                <a:solidFill>
                  <a:srgbClr val="FFFFFF"/>
                </a:solidFill>
                <a:latin typeface="Times New Roman" panose="02020603050405020304" pitchFamily="18" charset="0"/>
                <a:cs typeface="Times New Roman" panose="02020603050405020304" pitchFamily="18" charset="0"/>
              </a:rPr>
              <a:t>meaningful</a:t>
            </a:r>
            <a:r>
              <a:rPr lang="en-US" sz="2000" spc="-71" dirty="0">
                <a:solidFill>
                  <a:srgbClr val="FFFFFF"/>
                </a:solidFill>
                <a:latin typeface="Times New Roman" panose="02020603050405020304" pitchFamily="18" charset="0"/>
                <a:cs typeface="Times New Roman" panose="02020603050405020304" pitchFamily="18" charset="0"/>
              </a:rPr>
              <a:t> </a:t>
            </a:r>
            <a:r>
              <a:rPr lang="en-US" sz="2000" spc="-20" dirty="0">
                <a:solidFill>
                  <a:srgbClr val="FFFFFF"/>
                </a:solidFill>
                <a:latin typeface="Times New Roman" panose="02020603050405020304" pitchFamily="18" charset="0"/>
                <a:cs typeface="Times New Roman" panose="02020603050405020304" pitchFamily="18" charset="0"/>
              </a:rPr>
              <a:t>way,</a:t>
            </a:r>
            <a:r>
              <a:rPr lang="en-US" sz="2000" spc="-85" dirty="0">
                <a:solidFill>
                  <a:srgbClr val="FFFFFF"/>
                </a:solidFill>
                <a:latin typeface="Times New Roman" panose="02020603050405020304" pitchFamily="18" charset="0"/>
                <a:cs typeface="Times New Roman" panose="02020603050405020304" pitchFamily="18" charset="0"/>
              </a:rPr>
              <a:t> </a:t>
            </a:r>
            <a:r>
              <a:rPr lang="en-US" sz="2000" dirty="0">
                <a:solidFill>
                  <a:srgbClr val="FFFFFF"/>
                </a:solidFill>
                <a:latin typeface="Times New Roman" panose="02020603050405020304" pitchFamily="18" charset="0"/>
                <a:cs typeface="Times New Roman" panose="02020603050405020304" pitchFamily="18" charset="0"/>
              </a:rPr>
              <a:t>by</a:t>
            </a:r>
            <a:r>
              <a:rPr lang="en-US" sz="2000" spc="-20" dirty="0">
                <a:solidFill>
                  <a:srgbClr val="FFFFFF"/>
                </a:solidFill>
                <a:latin typeface="Times New Roman" panose="02020603050405020304" pitchFamily="18" charset="0"/>
                <a:cs typeface="Times New Roman" panose="02020603050405020304" pitchFamily="18" charset="0"/>
              </a:rPr>
              <a:t> </a:t>
            </a:r>
            <a:r>
              <a:rPr lang="en-US" sz="2000" spc="11" dirty="0">
                <a:solidFill>
                  <a:srgbClr val="FFFFFF"/>
                </a:solidFill>
                <a:latin typeface="Times New Roman" panose="02020603050405020304" pitchFamily="18" charset="0"/>
                <a:cs typeface="Times New Roman" panose="02020603050405020304" pitchFamily="18" charset="0"/>
              </a:rPr>
              <a:t>a</a:t>
            </a:r>
            <a:r>
              <a:rPr lang="en-US" sz="2000" spc="31" dirty="0">
                <a:solidFill>
                  <a:srgbClr val="FFFFFF"/>
                </a:solidFill>
                <a:latin typeface="Times New Roman" panose="02020603050405020304" pitchFamily="18" charset="0"/>
                <a:cs typeface="Times New Roman" panose="02020603050405020304" pitchFamily="18" charset="0"/>
              </a:rPr>
              <a:t> </a:t>
            </a:r>
            <a:r>
              <a:rPr lang="en-US" sz="2000" spc="11" dirty="0">
                <a:solidFill>
                  <a:srgbClr val="FFFFFF"/>
                </a:solidFill>
                <a:latin typeface="Times New Roman" panose="02020603050405020304" pitchFamily="18" charset="0"/>
                <a:cs typeface="Times New Roman" panose="02020603050405020304" pitchFamily="18" charset="0"/>
              </a:rPr>
              <a:t>system,</a:t>
            </a:r>
            <a:r>
              <a:rPr lang="en-US" sz="2000" spc="-85" dirty="0">
                <a:solidFill>
                  <a:srgbClr val="FFFFFF"/>
                </a:solidFill>
                <a:latin typeface="Times New Roman" panose="02020603050405020304" pitchFamily="18" charset="0"/>
                <a:cs typeface="Times New Roman" panose="02020603050405020304" pitchFamily="18" charset="0"/>
              </a:rPr>
              <a:t> </a:t>
            </a:r>
            <a:r>
              <a:rPr lang="en-US" sz="2000" spc="5" dirty="0">
                <a:solidFill>
                  <a:srgbClr val="FFFFFF"/>
                </a:solidFill>
                <a:latin typeface="Times New Roman" panose="02020603050405020304" pitchFamily="18" charset="0"/>
                <a:cs typeface="Times New Roman" panose="02020603050405020304" pitchFamily="18" charset="0"/>
              </a:rPr>
              <a:t>several</a:t>
            </a:r>
            <a:r>
              <a:rPr lang="en-US" sz="2000" spc="-71" dirty="0">
                <a:solidFill>
                  <a:srgbClr val="FFFFFF"/>
                </a:solidFill>
                <a:latin typeface="Times New Roman" panose="02020603050405020304" pitchFamily="18" charset="0"/>
                <a:cs typeface="Times New Roman" panose="02020603050405020304" pitchFamily="18" charset="0"/>
              </a:rPr>
              <a:t> </a:t>
            </a:r>
            <a:r>
              <a:rPr lang="en-US" sz="2000" dirty="0">
                <a:solidFill>
                  <a:srgbClr val="FFFFFF"/>
                </a:solidFill>
                <a:latin typeface="Times New Roman" panose="02020603050405020304" pitchFamily="18" charset="0"/>
                <a:cs typeface="Times New Roman" panose="02020603050405020304" pitchFamily="18" charset="0"/>
              </a:rPr>
              <a:t>audio</a:t>
            </a:r>
            <a:endParaRPr lang="en-US" sz="2000" dirty="0">
              <a:latin typeface="Times New Roman" panose="02020603050405020304" pitchFamily="18" charset="0"/>
              <a:cs typeface="Times New Roman" panose="02020603050405020304" pitchFamily="18" charset="0"/>
            </a:endParaRPr>
          </a:p>
          <a:p>
            <a:pPr marL="12700" marR="93343" algn="just">
              <a:lnSpc>
                <a:spcPts val="1651"/>
              </a:lnSpc>
              <a:spcBef>
                <a:spcPts val="55"/>
              </a:spcBef>
            </a:pPr>
            <a:r>
              <a:rPr lang="en-US" sz="2000" spc="5" dirty="0">
                <a:solidFill>
                  <a:srgbClr val="FFFFFF"/>
                </a:solidFill>
                <a:latin typeface="Times New Roman" panose="02020603050405020304" pitchFamily="18" charset="0"/>
                <a:cs typeface="Times New Roman" panose="02020603050405020304" pitchFamily="18" charset="0"/>
              </a:rPr>
              <a:t>signal </a:t>
            </a:r>
            <a:r>
              <a:rPr lang="en-US" sz="2000" spc="15" dirty="0">
                <a:solidFill>
                  <a:srgbClr val="FFFFFF"/>
                </a:solidFill>
                <a:latin typeface="Times New Roman" panose="02020603050405020304" pitchFamily="18" charset="0"/>
                <a:cs typeface="Times New Roman" panose="02020603050405020304" pitchFamily="18" charset="0"/>
              </a:rPr>
              <a:t>processing </a:t>
            </a:r>
            <a:r>
              <a:rPr lang="en-US" sz="2000" spc="11" dirty="0">
                <a:solidFill>
                  <a:srgbClr val="FFFFFF"/>
                </a:solidFill>
                <a:latin typeface="Times New Roman" panose="02020603050405020304" pitchFamily="18" charset="0"/>
                <a:cs typeface="Times New Roman" panose="02020603050405020304" pitchFamily="18" charset="0"/>
              </a:rPr>
              <a:t>steps, </a:t>
            </a:r>
            <a:r>
              <a:rPr lang="en-US" sz="2000" dirty="0">
                <a:solidFill>
                  <a:srgbClr val="FFFFFF"/>
                </a:solidFill>
                <a:latin typeface="Times New Roman" panose="02020603050405020304" pitchFamily="18" charset="0"/>
                <a:cs typeface="Times New Roman" panose="02020603050405020304" pitchFamily="18" charset="0"/>
              </a:rPr>
              <a:t>need </a:t>
            </a:r>
            <a:r>
              <a:rPr lang="en-US" sz="2000" spc="20" dirty="0">
                <a:solidFill>
                  <a:srgbClr val="FFFFFF"/>
                </a:solidFill>
                <a:latin typeface="Times New Roman" panose="02020603050405020304" pitchFamily="18" charset="0"/>
                <a:cs typeface="Times New Roman" panose="02020603050405020304" pitchFamily="18" charset="0"/>
              </a:rPr>
              <a:t>to </a:t>
            </a:r>
            <a:r>
              <a:rPr lang="en-US" sz="2000" dirty="0">
                <a:solidFill>
                  <a:srgbClr val="FFFFFF"/>
                </a:solidFill>
                <a:latin typeface="Times New Roman" panose="02020603050405020304" pitchFamily="18" charset="0"/>
                <a:cs typeface="Times New Roman" panose="02020603050405020304" pitchFamily="18" charset="0"/>
              </a:rPr>
              <a:t>be </a:t>
            </a:r>
            <a:r>
              <a:rPr lang="en-US" sz="2000" spc="5" dirty="0">
                <a:solidFill>
                  <a:srgbClr val="FFFFFF"/>
                </a:solidFill>
                <a:latin typeface="Times New Roman" panose="02020603050405020304" pitchFamily="18" charset="0"/>
                <a:cs typeface="Times New Roman" panose="02020603050405020304" pitchFamily="18" charset="0"/>
              </a:rPr>
              <a:t>applied, </a:t>
            </a:r>
            <a:r>
              <a:rPr lang="en-US" sz="2000" spc="20" dirty="0">
                <a:solidFill>
                  <a:srgbClr val="FFFFFF"/>
                </a:solidFill>
                <a:latin typeface="Times New Roman" panose="02020603050405020304" pitchFamily="18" charset="0"/>
                <a:cs typeface="Times New Roman" panose="02020603050405020304" pitchFamily="18" charset="0"/>
              </a:rPr>
              <a:t>in </a:t>
            </a:r>
            <a:r>
              <a:rPr lang="en-US" sz="2000" spc="11" dirty="0">
                <a:solidFill>
                  <a:srgbClr val="FFFFFF"/>
                </a:solidFill>
                <a:latin typeface="Times New Roman" panose="02020603050405020304" pitchFamily="18" charset="0"/>
                <a:cs typeface="Times New Roman" panose="02020603050405020304" pitchFamily="18" charset="0"/>
              </a:rPr>
              <a:t>order </a:t>
            </a:r>
            <a:r>
              <a:rPr lang="en-US" sz="2000" spc="20" dirty="0">
                <a:solidFill>
                  <a:srgbClr val="FFFFFF"/>
                </a:solidFill>
                <a:latin typeface="Times New Roman" panose="02020603050405020304" pitchFamily="18" charset="0"/>
                <a:cs typeface="Times New Roman" panose="02020603050405020304" pitchFamily="18" charset="0"/>
              </a:rPr>
              <a:t>to </a:t>
            </a:r>
            <a:r>
              <a:rPr lang="en-US" sz="2000" spc="11" dirty="0">
                <a:solidFill>
                  <a:srgbClr val="FFFFFF"/>
                </a:solidFill>
                <a:latin typeface="Times New Roman" panose="02020603050405020304" pitchFamily="18" charset="0"/>
                <a:cs typeface="Times New Roman" panose="02020603050405020304" pitchFamily="18" charset="0"/>
              </a:rPr>
              <a:t>prepare the  dataset</a:t>
            </a:r>
            <a:r>
              <a:rPr lang="en-US" sz="2000" spc="-65" dirty="0">
                <a:solidFill>
                  <a:srgbClr val="FFFFFF"/>
                </a:solidFill>
                <a:latin typeface="Times New Roman" panose="02020603050405020304" pitchFamily="18" charset="0"/>
                <a:cs typeface="Times New Roman" panose="02020603050405020304" pitchFamily="18" charset="0"/>
              </a:rPr>
              <a:t> </a:t>
            </a:r>
            <a:r>
              <a:rPr lang="en-US" sz="2000" dirty="0">
                <a:solidFill>
                  <a:srgbClr val="FFFFFF"/>
                </a:solidFill>
                <a:latin typeface="Times New Roman" panose="02020603050405020304" pitchFamily="18" charset="0"/>
                <a:cs typeface="Times New Roman" panose="02020603050405020304" pitchFamily="18" charset="0"/>
              </a:rPr>
              <a:t>on</a:t>
            </a:r>
            <a:r>
              <a:rPr lang="en-US" sz="2000" spc="-111" dirty="0">
                <a:solidFill>
                  <a:srgbClr val="FFFFFF"/>
                </a:solidFill>
                <a:latin typeface="Times New Roman" panose="02020603050405020304" pitchFamily="18" charset="0"/>
                <a:cs typeface="Times New Roman" panose="02020603050405020304" pitchFamily="18" charset="0"/>
              </a:rPr>
              <a:t> </a:t>
            </a:r>
            <a:r>
              <a:rPr lang="en-US" sz="2000" spc="5" dirty="0">
                <a:solidFill>
                  <a:srgbClr val="FFFFFF"/>
                </a:solidFill>
                <a:latin typeface="Times New Roman" panose="02020603050405020304" pitchFamily="18" charset="0"/>
                <a:cs typeface="Times New Roman" panose="02020603050405020304" pitchFamily="18" charset="0"/>
              </a:rPr>
              <a:t>which</a:t>
            </a:r>
            <a:r>
              <a:rPr lang="en-US" sz="2000" spc="-31" dirty="0">
                <a:solidFill>
                  <a:srgbClr val="FFFFFF"/>
                </a:solidFill>
                <a:latin typeface="Times New Roman" panose="02020603050405020304" pitchFamily="18" charset="0"/>
                <a:cs typeface="Times New Roman" panose="02020603050405020304" pitchFamily="18" charset="0"/>
              </a:rPr>
              <a:t> </a:t>
            </a:r>
            <a:r>
              <a:rPr lang="en-US" sz="2000" spc="11" dirty="0">
                <a:solidFill>
                  <a:srgbClr val="FFFFFF"/>
                </a:solidFill>
                <a:latin typeface="Times New Roman" panose="02020603050405020304" pitchFamily="18" charset="0"/>
                <a:cs typeface="Times New Roman" panose="02020603050405020304" pitchFamily="18" charset="0"/>
              </a:rPr>
              <a:t>a</a:t>
            </a:r>
            <a:r>
              <a:rPr lang="en-US" sz="2000" spc="-51" dirty="0">
                <a:solidFill>
                  <a:srgbClr val="FFFFFF"/>
                </a:solidFill>
                <a:latin typeface="Times New Roman" panose="02020603050405020304" pitchFamily="18" charset="0"/>
                <a:cs typeface="Times New Roman" panose="02020603050405020304" pitchFamily="18" charset="0"/>
              </a:rPr>
              <a:t> </a:t>
            </a:r>
            <a:r>
              <a:rPr lang="en-US" sz="2000" spc="20" dirty="0">
                <a:solidFill>
                  <a:srgbClr val="FFFFFF"/>
                </a:solidFill>
                <a:latin typeface="Times New Roman" panose="02020603050405020304" pitchFamily="18" charset="0"/>
                <a:cs typeface="Times New Roman" panose="02020603050405020304" pitchFamily="18" charset="0"/>
              </a:rPr>
              <a:t>classifier</a:t>
            </a:r>
            <a:r>
              <a:rPr lang="en-US" sz="2000" spc="-71" dirty="0">
                <a:solidFill>
                  <a:srgbClr val="FFFFFF"/>
                </a:solidFill>
                <a:latin typeface="Times New Roman" panose="02020603050405020304" pitchFamily="18" charset="0"/>
                <a:cs typeface="Times New Roman" panose="02020603050405020304" pitchFamily="18" charset="0"/>
              </a:rPr>
              <a:t> </a:t>
            </a:r>
            <a:r>
              <a:rPr lang="en-US" sz="2000" dirty="0">
                <a:solidFill>
                  <a:srgbClr val="FFFFFF"/>
                </a:solidFill>
                <a:latin typeface="Times New Roman" panose="02020603050405020304" pitchFamily="18" charset="0"/>
                <a:cs typeface="Times New Roman" panose="02020603050405020304" pitchFamily="18" charset="0"/>
              </a:rPr>
              <a:t>model</a:t>
            </a:r>
            <a:r>
              <a:rPr lang="en-US" sz="2000" spc="-71" dirty="0">
                <a:solidFill>
                  <a:srgbClr val="FFFFFF"/>
                </a:solidFill>
                <a:latin typeface="Times New Roman" panose="02020603050405020304" pitchFamily="18" charset="0"/>
                <a:cs typeface="Times New Roman" panose="02020603050405020304" pitchFamily="18" charset="0"/>
              </a:rPr>
              <a:t> </a:t>
            </a:r>
            <a:r>
              <a:rPr lang="en-US" sz="2000" dirty="0">
                <a:solidFill>
                  <a:srgbClr val="FFFFFF"/>
                </a:solidFill>
                <a:latin typeface="Times New Roman" panose="02020603050405020304" pitchFamily="18" charset="0"/>
                <a:cs typeface="Times New Roman" panose="02020603050405020304" pitchFamily="18" charset="0"/>
              </a:rPr>
              <a:t>can</a:t>
            </a:r>
            <a:r>
              <a:rPr lang="en-US" sz="2000" spc="-111" dirty="0">
                <a:solidFill>
                  <a:srgbClr val="FFFFFF"/>
                </a:solidFill>
                <a:latin typeface="Times New Roman" panose="02020603050405020304" pitchFamily="18" charset="0"/>
                <a:cs typeface="Times New Roman" panose="02020603050405020304" pitchFamily="18" charset="0"/>
              </a:rPr>
              <a:t> </a:t>
            </a:r>
            <a:r>
              <a:rPr lang="en-US" sz="2000" dirty="0">
                <a:solidFill>
                  <a:srgbClr val="FFFFFF"/>
                </a:solidFill>
                <a:latin typeface="Times New Roman" panose="02020603050405020304" pitchFamily="18" charset="0"/>
                <a:cs typeface="Times New Roman" panose="02020603050405020304" pitchFamily="18" charset="0"/>
              </a:rPr>
              <a:t>be</a:t>
            </a:r>
            <a:r>
              <a:rPr lang="en-US" sz="2000" spc="-60" dirty="0">
                <a:solidFill>
                  <a:srgbClr val="FFFFFF"/>
                </a:solidFill>
                <a:latin typeface="Times New Roman" panose="02020603050405020304" pitchFamily="18" charset="0"/>
                <a:cs typeface="Times New Roman" panose="02020603050405020304" pitchFamily="18" charset="0"/>
              </a:rPr>
              <a:t> </a:t>
            </a:r>
            <a:r>
              <a:rPr lang="en-US" sz="2000" spc="15" dirty="0">
                <a:solidFill>
                  <a:srgbClr val="FFFFFF"/>
                </a:solidFill>
                <a:latin typeface="Times New Roman" panose="02020603050405020304" pitchFamily="18" charset="0"/>
                <a:cs typeface="Times New Roman" panose="02020603050405020304" pitchFamily="18" charset="0"/>
              </a:rPr>
              <a:t>learnt.</a:t>
            </a:r>
            <a:r>
              <a:rPr lang="en-US" sz="2000" spc="260" dirty="0">
                <a:solidFill>
                  <a:srgbClr val="FFFFFF"/>
                </a:solidFill>
                <a:latin typeface="Times New Roman" panose="02020603050405020304" pitchFamily="18" charset="0"/>
                <a:cs typeface="Times New Roman" panose="02020603050405020304" pitchFamily="18" charset="0"/>
              </a:rPr>
              <a:t> </a:t>
            </a:r>
          </a:p>
          <a:p>
            <a:pPr marL="12700" marR="93343" algn="just">
              <a:lnSpc>
                <a:spcPts val="1651"/>
              </a:lnSpc>
              <a:spcBef>
                <a:spcPts val="55"/>
              </a:spcBef>
            </a:pPr>
            <a:endParaRPr lang="en-US" sz="2000" spc="260" dirty="0">
              <a:solidFill>
                <a:srgbClr val="FFFFFF"/>
              </a:solidFill>
              <a:latin typeface="Times New Roman" panose="02020603050405020304" pitchFamily="18" charset="0"/>
              <a:cs typeface="Times New Roman" panose="02020603050405020304" pitchFamily="18" charset="0"/>
            </a:endParaRPr>
          </a:p>
          <a:p>
            <a:pPr marL="12700" marR="93343" algn="just">
              <a:lnSpc>
                <a:spcPts val="1651"/>
              </a:lnSpc>
              <a:spcBef>
                <a:spcPts val="55"/>
              </a:spcBef>
            </a:pPr>
            <a:r>
              <a:rPr lang="en-US" sz="2000" spc="-5" dirty="0">
                <a:solidFill>
                  <a:srgbClr val="FFFFFF"/>
                </a:solidFill>
                <a:latin typeface="Times New Roman" panose="02020603050405020304" pitchFamily="18" charset="0"/>
                <a:cs typeface="Times New Roman" panose="02020603050405020304" pitchFamily="18" charset="0"/>
              </a:rPr>
              <a:t>However,</a:t>
            </a:r>
            <a:r>
              <a:rPr lang="en-US" sz="2000" spc="-80" dirty="0">
                <a:solidFill>
                  <a:srgbClr val="FFFFFF"/>
                </a:solidFill>
                <a:latin typeface="Times New Roman" panose="02020603050405020304" pitchFamily="18" charset="0"/>
                <a:cs typeface="Times New Roman" panose="02020603050405020304" pitchFamily="18" charset="0"/>
              </a:rPr>
              <a:t> </a:t>
            </a:r>
            <a:r>
              <a:rPr lang="en-US" sz="2000" spc="11" dirty="0">
                <a:solidFill>
                  <a:srgbClr val="FFFFFF"/>
                </a:solidFill>
                <a:latin typeface="Times New Roman" panose="02020603050405020304" pitchFamily="18" charset="0"/>
                <a:cs typeface="Times New Roman" panose="02020603050405020304" pitchFamily="18" charset="0"/>
              </a:rPr>
              <a:t>from</a:t>
            </a:r>
            <a:r>
              <a:rPr lang="en-US" sz="2000" spc="-131" dirty="0">
                <a:solidFill>
                  <a:srgbClr val="FFFFFF"/>
                </a:solidFill>
                <a:latin typeface="Times New Roman" panose="02020603050405020304" pitchFamily="18" charset="0"/>
                <a:cs typeface="Times New Roman" panose="02020603050405020304" pitchFamily="18" charset="0"/>
              </a:rPr>
              <a:t> </a:t>
            </a:r>
            <a:r>
              <a:rPr lang="en-US" sz="2000" spc="11" dirty="0">
                <a:solidFill>
                  <a:srgbClr val="FFFFFF"/>
                </a:solidFill>
                <a:latin typeface="Times New Roman" panose="02020603050405020304" pitchFamily="18" charset="0"/>
                <a:cs typeface="Times New Roman" panose="02020603050405020304" pitchFamily="18" charset="0"/>
              </a:rPr>
              <a:t>the figure,</a:t>
            </a:r>
            <a:r>
              <a:rPr lang="en-US" sz="2000" spc="-80" dirty="0">
                <a:solidFill>
                  <a:srgbClr val="FFFFFF"/>
                </a:solidFill>
                <a:latin typeface="Times New Roman" panose="02020603050405020304" pitchFamily="18" charset="0"/>
                <a:cs typeface="Times New Roman" panose="02020603050405020304" pitchFamily="18" charset="0"/>
              </a:rPr>
              <a:t> </a:t>
            </a:r>
            <a:r>
              <a:rPr lang="en-US" sz="2000" spc="15" dirty="0">
                <a:solidFill>
                  <a:srgbClr val="FFFFFF"/>
                </a:solidFill>
                <a:latin typeface="Times New Roman" panose="02020603050405020304" pitchFamily="18" charset="0"/>
                <a:cs typeface="Times New Roman" panose="02020603050405020304" pitchFamily="18" charset="0"/>
              </a:rPr>
              <a:t>it</a:t>
            </a:r>
            <a:r>
              <a:rPr lang="en-US" sz="2000" spc="-60" dirty="0">
                <a:solidFill>
                  <a:srgbClr val="FFFFFF"/>
                </a:solidFill>
                <a:latin typeface="Times New Roman" panose="02020603050405020304" pitchFamily="18" charset="0"/>
                <a:cs typeface="Times New Roman" panose="02020603050405020304" pitchFamily="18" charset="0"/>
              </a:rPr>
              <a:t> </a:t>
            </a:r>
            <a:r>
              <a:rPr lang="en-US" sz="2000" dirty="0">
                <a:solidFill>
                  <a:srgbClr val="FFFFFF"/>
                </a:solidFill>
                <a:latin typeface="Times New Roman" panose="02020603050405020304" pitchFamily="18" charset="0"/>
                <a:cs typeface="Times New Roman" panose="02020603050405020304" pitchFamily="18" charset="0"/>
              </a:rPr>
              <a:t>can</a:t>
            </a:r>
            <a:r>
              <a:rPr lang="en-US" sz="2000" spc="-31" dirty="0">
                <a:solidFill>
                  <a:srgbClr val="FFFFFF"/>
                </a:solidFill>
                <a:latin typeface="Times New Roman" panose="02020603050405020304" pitchFamily="18" charset="0"/>
                <a:cs typeface="Times New Roman" panose="02020603050405020304" pitchFamily="18" charset="0"/>
              </a:rPr>
              <a:t> </a:t>
            </a:r>
            <a:r>
              <a:rPr lang="en-US" sz="2000" dirty="0">
                <a:solidFill>
                  <a:srgbClr val="FFFFFF"/>
                </a:solidFill>
                <a:latin typeface="Times New Roman" panose="02020603050405020304" pitchFamily="18" charset="0"/>
                <a:cs typeface="Times New Roman" panose="02020603050405020304" pitchFamily="18" charset="0"/>
              </a:rPr>
              <a:t>be</a:t>
            </a:r>
            <a:r>
              <a:rPr lang="en-US" sz="2000" spc="-60" dirty="0">
                <a:solidFill>
                  <a:srgbClr val="FFFFFF"/>
                </a:solidFill>
                <a:latin typeface="Times New Roman" panose="02020603050405020304" pitchFamily="18" charset="0"/>
                <a:cs typeface="Times New Roman" panose="02020603050405020304" pitchFamily="18" charset="0"/>
              </a:rPr>
              <a:t> </a:t>
            </a:r>
            <a:r>
              <a:rPr lang="en-US" sz="2000" spc="20" dirty="0">
                <a:solidFill>
                  <a:srgbClr val="FFFFFF"/>
                </a:solidFill>
                <a:latin typeface="Times New Roman" panose="02020603050405020304" pitchFamily="18" charset="0"/>
                <a:cs typeface="Times New Roman" panose="02020603050405020304" pitchFamily="18" charset="0"/>
              </a:rPr>
              <a:t>intuitively</a:t>
            </a:r>
            <a:r>
              <a:rPr lang="en-US" sz="2000" spc="-91" dirty="0">
                <a:solidFill>
                  <a:srgbClr val="FFFFFF"/>
                </a:solidFill>
                <a:latin typeface="Times New Roman" panose="02020603050405020304" pitchFamily="18" charset="0"/>
                <a:cs typeface="Times New Roman" panose="02020603050405020304" pitchFamily="18" charset="0"/>
              </a:rPr>
              <a:t> </a:t>
            </a:r>
            <a:r>
              <a:rPr lang="en-US" sz="2000" dirty="0">
                <a:solidFill>
                  <a:srgbClr val="FFFFFF"/>
                </a:solidFill>
                <a:latin typeface="Times New Roman" panose="02020603050405020304" pitchFamily="18" charset="0"/>
                <a:cs typeface="Times New Roman" panose="02020603050405020304" pitchFamily="18" charset="0"/>
              </a:rPr>
              <a:t>observed</a:t>
            </a:r>
            <a:r>
              <a:rPr lang="en-US" sz="2000" spc="-105" dirty="0">
                <a:solidFill>
                  <a:srgbClr val="FFFFFF"/>
                </a:solidFill>
                <a:latin typeface="Times New Roman" panose="02020603050405020304" pitchFamily="18" charset="0"/>
                <a:cs typeface="Times New Roman" panose="02020603050405020304" pitchFamily="18" charset="0"/>
              </a:rPr>
              <a:t> </a:t>
            </a:r>
            <a:r>
              <a:rPr lang="en-US" sz="2000" spc="11" dirty="0">
                <a:solidFill>
                  <a:srgbClr val="FFFFFF"/>
                </a:solidFill>
                <a:latin typeface="Times New Roman" panose="02020603050405020304" pitchFamily="18" charset="0"/>
                <a:cs typeface="Times New Roman" panose="02020603050405020304" pitchFamily="18" charset="0"/>
              </a:rPr>
              <a:t>the</a:t>
            </a:r>
            <a:r>
              <a:rPr lang="en-US" sz="2000" spc="-60" dirty="0">
                <a:solidFill>
                  <a:srgbClr val="FFFFFF"/>
                </a:solidFill>
                <a:latin typeface="Times New Roman" panose="02020603050405020304" pitchFamily="18" charset="0"/>
                <a:cs typeface="Times New Roman" panose="02020603050405020304" pitchFamily="18" charset="0"/>
              </a:rPr>
              <a:t> </a:t>
            </a:r>
            <a:r>
              <a:rPr lang="en-US" sz="2000" spc="5" dirty="0">
                <a:solidFill>
                  <a:srgbClr val="FFFFFF"/>
                </a:solidFill>
                <a:latin typeface="Times New Roman" panose="02020603050405020304" pitchFamily="18" charset="0"/>
                <a:cs typeface="Times New Roman" panose="02020603050405020304" pitchFamily="18" charset="0"/>
              </a:rPr>
              <a:t>genres</a:t>
            </a:r>
            <a:r>
              <a:rPr lang="en-US" sz="2000" spc="-60" dirty="0">
                <a:solidFill>
                  <a:srgbClr val="FFFFFF"/>
                </a:solidFill>
                <a:latin typeface="Times New Roman" panose="02020603050405020304" pitchFamily="18" charset="0"/>
                <a:cs typeface="Times New Roman" panose="02020603050405020304" pitchFamily="18" charset="0"/>
              </a:rPr>
              <a:t> </a:t>
            </a:r>
            <a:r>
              <a:rPr lang="en-US" sz="2000" dirty="0">
                <a:solidFill>
                  <a:srgbClr val="FFFFFF"/>
                </a:solidFill>
                <a:latin typeface="Times New Roman" panose="02020603050405020304" pitchFamily="18" charset="0"/>
                <a:cs typeface="Times New Roman" panose="02020603050405020304" pitchFamily="18" charset="0"/>
              </a:rPr>
              <a:t>can</a:t>
            </a:r>
            <a:r>
              <a:rPr lang="en-US" sz="2000" spc="-105" dirty="0">
                <a:solidFill>
                  <a:srgbClr val="FFFFFF"/>
                </a:solidFill>
                <a:latin typeface="Times New Roman" panose="02020603050405020304" pitchFamily="18" charset="0"/>
                <a:cs typeface="Times New Roman" panose="02020603050405020304" pitchFamily="18" charset="0"/>
              </a:rPr>
              <a:t> </a:t>
            </a:r>
            <a:r>
              <a:rPr lang="en-US" sz="2000" dirty="0">
                <a:solidFill>
                  <a:srgbClr val="FFFFFF"/>
                </a:solidFill>
                <a:latin typeface="Times New Roman" panose="02020603050405020304" pitchFamily="18" charset="0"/>
                <a:cs typeface="Times New Roman" panose="02020603050405020304" pitchFamily="18" charset="0"/>
              </a:rPr>
              <a:t>be</a:t>
            </a:r>
            <a:r>
              <a:rPr lang="en-US" sz="2000" spc="-60" dirty="0">
                <a:solidFill>
                  <a:srgbClr val="FFFFFF"/>
                </a:solidFill>
                <a:latin typeface="Times New Roman" panose="02020603050405020304" pitchFamily="18" charset="0"/>
                <a:cs typeface="Times New Roman" panose="02020603050405020304" pitchFamily="18" charset="0"/>
              </a:rPr>
              <a:t> </a:t>
            </a:r>
            <a:r>
              <a:rPr lang="en-US" sz="2000" dirty="0">
                <a:solidFill>
                  <a:srgbClr val="FFFFFF"/>
                </a:solidFill>
                <a:latin typeface="Times New Roman" panose="02020603050405020304" pitchFamily="18" charset="0"/>
                <a:cs typeface="Times New Roman" panose="02020603050405020304" pitchFamily="18" charset="0"/>
              </a:rPr>
              <a:t>differentiated  </a:t>
            </a:r>
            <a:r>
              <a:rPr lang="en-US" sz="2000" spc="11" dirty="0">
                <a:solidFill>
                  <a:srgbClr val="FFFFFF"/>
                </a:solidFill>
                <a:latin typeface="Times New Roman" panose="02020603050405020304" pitchFamily="18" charset="0"/>
                <a:cs typeface="Times New Roman" panose="02020603050405020304" pitchFamily="18" charset="0"/>
              </a:rPr>
              <a:t>based </a:t>
            </a:r>
            <a:r>
              <a:rPr lang="en-US" sz="2000" dirty="0">
                <a:solidFill>
                  <a:srgbClr val="FFFFFF"/>
                </a:solidFill>
                <a:latin typeface="Times New Roman" panose="02020603050405020304" pitchFamily="18" charset="0"/>
                <a:cs typeface="Times New Roman" panose="02020603050405020304" pitchFamily="18" charset="0"/>
              </a:rPr>
              <a:t>on </a:t>
            </a:r>
            <a:r>
              <a:rPr lang="en-US" sz="2000" spc="11" dirty="0">
                <a:solidFill>
                  <a:srgbClr val="FFFFFF"/>
                </a:solidFill>
                <a:latin typeface="Times New Roman" panose="02020603050405020304" pitchFamily="18" charset="0"/>
                <a:cs typeface="Times New Roman" panose="02020603050405020304" pitchFamily="18" charset="0"/>
              </a:rPr>
              <a:t>the</a:t>
            </a:r>
            <a:r>
              <a:rPr lang="en-US" sz="2000" spc="-225" dirty="0">
                <a:solidFill>
                  <a:srgbClr val="FFFFFF"/>
                </a:solidFill>
                <a:latin typeface="Times New Roman" panose="02020603050405020304" pitchFamily="18" charset="0"/>
                <a:cs typeface="Times New Roman" panose="02020603050405020304" pitchFamily="18" charset="0"/>
              </a:rPr>
              <a:t> </a:t>
            </a:r>
            <a:r>
              <a:rPr lang="en-US" sz="2000" spc="5" dirty="0">
                <a:solidFill>
                  <a:srgbClr val="FFFFFF"/>
                </a:solidFill>
                <a:latin typeface="Times New Roman" panose="02020603050405020304" pitchFamily="18" charset="0"/>
                <a:cs typeface="Times New Roman" panose="02020603050405020304" pitchFamily="18" charset="0"/>
              </a:rPr>
              <a:t>waveforms</a:t>
            </a:r>
            <a:endParaRPr lang="en-US" sz="2000" dirty="0">
              <a:latin typeface="Times New Roman" panose="02020603050405020304" pitchFamily="18" charset="0"/>
              <a:cs typeface="Times New Roman" panose="02020603050405020304" pitchFamily="18" charset="0"/>
            </a:endParaRPr>
          </a:p>
        </p:txBody>
      </p:sp>
      <p:sp>
        <p:nvSpPr>
          <p:cNvPr id="12" name="Title 3">
            <a:extLst>
              <a:ext uri="{FF2B5EF4-FFF2-40B4-BE49-F238E27FC236}">
                <a16:creationId xmlns:a16="http://schemas.microsoft.com/office/drawing/2014/main" id="{5872F086-B917-CDC9-4F0F-4C32F7CC3D6A}"/>
              </a:ext>
            </a:extLst>
          </p:cNvPr>
          <p:cNvSpPr>
            <a:spLocks noGrp="1"/>
          </p:cNvSpPr>
          <p:nvPr>
            <p:ph type="title"/>
          </p:nvPr>
        </p:nvSpPr>
        <p:spPr>
          <a:xfrm>
            <a:off x="457200" y="304800"/>
            <a:ext cx="5826863" cy="1066800"/>
          </a:xfrm>
        </p:spPr>
        <p:txBody>
          <a:bodyPr/>
          <a:lstStyle/>
          <a:p>
            <a:pPr algn="just"/>
            <a:r>
              <a:rPr lang="en-US" sz="3000" dirty="0">
                <a:latin typeface="Castellar" panose="020A0402060406010301" pitchFamily="18" charset="77"/>
              </a:rPr>
              <a:t>Problem </a:t>
            </a:r>
            <a:r>
              <a:rPr lang="en-US" sz="3000" spc="-5" dirty="0">
                <a:latin typeface="Castellar" panose="020A0402060406010301" pitchFamily="18" charset="77"/>
              </a:rPr>
              <a:t>Formulation: </a:t>
            </a:r>
            <a:r>
              <a:rPr lang="en-US" sz="2000" spc="-5" dirty="0">
                <a:latin typeface="Castellar" panose="020A0402060406010301" pitchFamily="18" charset="77"/>
              </a:rPr>
              <a:t>Music </a:t>
            </a:r>
            <a:r>
              <a:rPr lang="en-US" sz="2000" spc="15" dirty="0">
                <a:latin typeface="Castellar" panose="020A0402060406010301" pitchFamily="18" charset="77"/>
              </a:rPr>
              <a:t>Genre </a:t>
            </a:r>
            <a:r>
              <a:rPr lang="en-US" sz="2000" spc="-5" dirty="0">
                <a:latin typeface="Castellar" panose="020A0402060406010301" pitchFamily="18" charset="77"/>
              </a:rPr>
              <a:t>Classification </a:t>
            </a:r>
            <a:r>
              <a:rPr lang="en-US" sz="2000" spc="15" dirty="0">
                <a:latin typeface="Castellar" panose="020A0402060406010301" pitchFamily="18" charset="77"/>
              </a:rPr>
              <a:t>as </a:t>
            </a:r>
            <a:r>
              <a:rPr lang="en-US" sz="2000" spc="-15" dirty="0">
                <a:latin typeface="Castellar" panose="020A0402060406010301" pitchFamily="18" charset="77"/>
              </a:rPr>
              <a:t>Time </a:t>
            </a:r>
            <a:r>
              <a:rPr lang="en-US" sz="2000" dirty="0">
                <a:latin typeface="Castellar" panose="020A0402060406010301" pitchFamily="18" charset="77"/>
              </a:rPr>
              <a:t>Series</a:t>
            </a:r>
            <a:r>
              <a:rPr lang="en-US" sz="2000" spc="-251" dirty="0">
                <a:latin typeface="Castellar" panose="020A0402060406010301" pitchFamily="18" charset="77"/>
              </a:rPr>
              <a:t> </a:t>
            </a:r>
            <a:r>
              <a:rPr lang="en-US" sz="2000" spc="-5" dirty="0">
                <a:latin typeface="Castellar" panose="020A0402060406010301" pitchFamily="18" charset="77"/>
              </a:rPr>
              <a:t>Classification.</a:t>
            </a:r>
            <a:endParaRPr lang="en-US" sz="2000" dirty="0">
              <a:latin typeface="Castellar" panose="020A0402060406010301" pitchFamily="18" charset="77"/>
            </a:endParaRPr>
          </a:p>
        </p:txBody>
      </p:sp>
      <p:grpSp>
        <p:nvGrpSpPr>
          <p:cNvPr id="4" name="object 4">
            <a:extLst>
              <a:ext uri="{FF2B5EF4-FFF2-40B4-BE49-F238E27FC236}">
                <a16:creationId xmlns:a16="http://schemas.microsoft.com/office/drawing/2014/main" id="{0A3DD7C3-65FC-8A3A-4CAC-BC9139B3F5CF}"/>
              </a:ext>
              <a:ext uri="{C183D7F6-B498-43B3-948B-1728B52AA6E4}">
                <adec:decorative xmlns:adec="http://schemas.microsoft.com/office/drawing/2017/decorative" val="1"/>
              </a:ext>
            </a:extLst>
          </p:cNvPr>
          <p:cNvGrpSpPr/>
          <p:nvPr/>
        </p:nvGrpSpPr>
        <p:grpSpPr>
          <a:xfrm>
            <a:off x="6284063" y="876300"/>
            <a:ext cx="5726723" cy="5242799"/>
            <a:chOff x="200025" y="1271587"/>
            <a:chExt cx="6153150" cy="4438650"/>
          </a:xfrm>
        </p:grpSpPr>
        <p:sp>
          <p:nvSpPr>
            <p:cNvPr id="5" name="object 5">
              <a:extLst>
                <a:ext uri="{FF2B5EF4-FFF2-40B4-BE49-F238E27FC236}">
                  <a16:creationId xmlns:a16="http://schemas.microsoft.com/office/drawing/2014/main" id="{0F51DC57-1A88-1460-AA02-04B9A9EA98E3}"/>
                </a:ext>
              </a:extLst>
            </p:cNvPr>
            <p:cNvSpPr/>
            <p:nvPr/>
          </p:nvSpPr>
          <p:spPr>
            <a:xfrm>
              <a:off x="481012" y="1271587"/>
              <a:ext cx="5810250" cy="4438650"/>
            </a:xfrm>
            <a:custGeom>
              <a:avLst/>
              <a:gdLst/>
              <a:ahLst/>
              <a:cxnLst/>
              <a:rect l="l" t="t" r="r" b="b"/>
              <a:pathLst>
                <a:path w="5810250" h="4438650">
                  <a:moveTo>
                    <a:pt x="5810250" y="0"/>
                  </a:moveTo>
                  <a:lnTo>
                    <a:pt x="0" y="0"/>
                  </a:lnTo>
                  <a:lnTo>
                    <a:pt x="0" y="4438650"/>
                  </a:lnTo>
                  <a:lnTo>
                    <a:pt x="5810250" y="4438650"/>
                  </a:lnTo>
                  <a:lnTo>
                    <a:pt x="5810250" y="0"/>
                  </a:lnTo>
                  <a:close/>
                </a:path>
              </a:pathLst>
            </a:custGeom>
            <a:solidFill>
              <a:srgbClr val="FFFFFF"/>
            </a:solidFill>
          </p:spPr>
          <p:txBody>
            <a:bodyPr wrap="square" lIns="0" tIns="0" rIns="0" bIns="0" rtlCol="0"/>
            <a:lstStyle/>
            <a:p>
              <a:endParaRPr dirty="0"/>
            </a:p>
          </p:txBody>
        </p:sp>
        <p:sp>
          <p:nvSpPr>
            <p:cNvPr id="6" name="object 6">
              <a:extLst>
                <a:ext uri="{FF2B5EF4-FFF2-40B4-BE49-F238E27FC236}">
                  <a16:creationId xmlns:a16="http://schemas.microsoft.com/office/drawing/2014/main" id="{7849024D-BB3C-0EFE-56AC-84F533FCE911}"/>
                </a:ext>
              </a:extLst>
            </p:cNvPr>
            <p:cNvSpPr/>
            <p:nvPr/>
          </p:nvSpPr>
          <p:spPr>
            <a:xfrm>
              <a:off x="481012" y="1271587"/>
              <a:ext cx="5810250" cy="4438650"/>
            </a:xfrm>
            <a:custGeom>
              <a:avLst/>
              <a:gdLst/>
              <a:ahLst/>
              <a:cxnLst/>
              <a:rect l="l" t="t" r="r" b="b"/>
              <a:pathLst>
                <a:path w="5810250" h="4438650">
                  <a:moveTo>
                    <a:pt x="0" y="4438650"/>
                  </a:moveTo>
                  <a:lnTo>
                    <a:pt x="5810250" y="4438650"/>
                  </a:lnTo>
                  <a:lnTo>
                    <a:pt x="5810250" y="0"/>
                  </a:lnTo>
                  <a:lnTo>
                    <a:pt x="0" y="0"/>
                  </a:lnTo>
                  <a:lnTo>
                    <a:pt x="0" y="4438650"/>
                  </a:lnTo>
                  <a:close/>
                </a:path>
              </a:pathLst>
            </a:custGeom>
            <a:ln w="12700">
              <a:solidFill>
                <a:srgbClr val="6A1A68"/>
              </a:solidFill>
            </a:ln>
          </p:spPr>
          <p:txBody>
            <a:bodyPr wrap="square" lIns="0" tIns="0" rIns="0" bIns="0" rtlCol="0"/>
            <a:lstStyle/>
            <a:p>
              <a:endParaRPr dirty="0"/>
            </a:p>
          </p:txBody>
        </p:sp>
        <p:sp>
          <p:nvSpPr>
            <p:cNvPr id="7" name="object 7">
              <a:extLst>
                <a:ext uri="{FF2B5EF4-FFF2-40B4-BE49-F238E27FC236}">
                  <a16:creationId xmlns:a16="http://schemas.microsoft.com/office/drawing/2014/main" id="{7B4A5A13-D0AB-EBCE-3ABB-EF64C8FACC0C}"/>
                </a:ext>
              </a:extLst>
            </p:cNvPr>
            <p:cNvSpPr/>
            <p:nvPr/>
          </p:nvSpPr>
          <p:spPr>
            <a:xfrm>
              <a:off x="200025" y="1343025"/>
              <a:ext cx="6153150" cy="4286250"/>
            </a:xfrm>
            <a:prstGeom prst="rect">
              <a:avLst/>
            </a:prstGeom>
            <a:blipFill>
              <a:blip r:embed="rId2" cstate="print"/>
              <a:stretch>
                <a:fillRect/>
              </a:stretch>
            </a:blipFill>
          </p:spPr>
          <p:txBody>
            <a:bodyPr wrap="square" lIns="0" tIns="0" rIns="0" bIns="0" rtlCol="0"/>
            <a:lstStyle/>
            <a:p>
              <a:endParaRPr dirty="0"/>
            </a:p>
          </p:txBody>
        </p:sp>
      </p:grpSp>
      <p:sp>
        <p:nvSpPr>
          <p:cNvPr id="16" name="TextBox 15">
            <a:extLst>
              <a:ext uri="{FF2B5EF4-FFF2-40B4-BE49-F238E27FC236}">
                <a16:creationId xmlns:a16="http://schemas.microsoft.com/office/drawing/2014/main" id="{180CE87A-6663-25A6-97F0-DCEACAFFC9E8}"/>
              </a:ext>
            </a:extLst>
          </p:cNvPr>
          <p:cNvSpPr txBox="1"/>
          <p:nvPr/>
        </p:nvSpPr>
        <p:spPr>
          <a:xfrm>
            <a:off x="6172200" y="6203479"/>
            <a:ext cx="6097604" cy="523220"/>
          </a:xfrm>
          <a:prstGeom prst="rect">
            <a:avLst/>
          </a:prstGeom>
          <a:noFill/>
        </p:spPr>
        <p:txBody>
          <a:bodyPr wrap="square">
            <a:spAutoFit/>
          </a:bodyPr>
          <a:lstStyle/>
          <a:p>
            <a:pPr marL="12700">
              <a:spcBef>
                <a:spcPts val="125"/>
              </a:spcBef>
            </a:pPr>
            <a:r>
              <a:rPr lang="en-US" spc="11" dirty="0">
                <a:solidFill>
                  <a:srgbClr val="FFFFFF"/>
                </a:solidFill>
                <a:latin typeface="Times New Roman" panose="02020603050405020304" pitchFamily="18" charset="0"/>
                <a:cs typeface="Times New Roman" panose="02020603050405020304" pitchFamily="18" charset="0"/>
              </a:rPr>
              <a:t>Figure: </a:t>
            </a:r>
            <a:r>
              <a:rPr lang="en-US" spc="15" dirty="0">
                <a:solidFill>
                  <a:srgbClr val="FFFFFF"/>
                </a:solidFill>
                <a:latin typeface="Times New Roman" panose="02020603050405020304" pitchFamily="18" charset="0"/>
                <a:cs typeface="Times New Roman" panose="02020603050405020304" pitchFamily="18" charset="0"/>
              </a:rPr>
              <a:t>Waveform </a:t>
            </a:r>
            <a:r>
              <a:rPr lang="en-US" spc="5" dirty="0">
                <a:solidFill>
                  <a:srgbClr val="FFFFFF"/>
                </a:solidFill>
                <a:latin typeface="Times New Roman" panose="02020603050405020304" pitchFamily="18" charset="0"/>
                <a:cs typeface="Times New Roman" panose="02020603050405020304" pitchFamily="18" charset="0"/>
              </a:rPr>
              <a:t>plot </a:t>
            </a:r>
            <a:r>
              <a:rPr lang="en-US" spc="11" dirty="0">
                <a:solidFill>
                  <a:srgbClr val="FFFFFF"/>
                </a:solidFill>
                <a:latin typeface="Times New Roman" panose="02020603050405020304" pitchFamily="18" charset="0"/>
                <a:cs typeface="Times New Roman" panose="02020603050405020304" pitchFamily="18" charset="0"/>
              </a:rPr>
              <a:t>of randomly </a:t>
            </a:r>
            <a:r>
              <a:rPr lang="en-US" spc="15" dirty="0">
                <a:solidFill>
                  <a:srgbClr val="FFFFFF"/>
                </a:solidFill>
                <a:latin typeface="Times New Roman" panose="02020603050405020304" pitchFamily="18" charset="0"/>
                <a:cs typeface="Times New Roman" panose="02020603050405020304" pitchFamily="18" charset="0"/>
              </a:rPr>
              <a:t>selected </a:t>
            </a:r>
            <a:r>
              <a:rPr lang="en-US" spc="11" dirty="0">
                <a:solidFill>
                  <a:srgbClr val="FFFFFF"/>
                </a:solidFill>
                <a:latin typeface="Times New Roman" panose="02020603050405020304" pitchFamily="18" charset="0"/>
                <a:cs typeface="Times New Roman" panose="02020603050405020304" pitchFamily="18" charset="0"/>
              </a:rPr>
              <a:t>one </a:t>
            </a:r>
            <a:r>
              <a:rPr lang="en-US" spc="5" dirty="0">
                <a:solidFill>
                  <a:srgbClr val="FFFFFF"/>
                </a:solidFill>
                <a:latin typeface="Times New Roman" panose="02020603050405020304" pitchFamily="18" charset="0"/>
                <a:cs typeface="Times New Roman" panose="02020603050405020304" pitchFamily="18" charset="0"/>
              </a:rPr>
              <a:t>song for </a:t>
            </a:r>
            <a:r>
              <a:rPr lang="en-US" dirty="0">
                <a:solidFill>
                  <a:srgbClr val="FFFFFF"/>
                </a:solidFill>
                <a:latin typeface="Times New Roman" panose="02020603050405020304" pitchFamily="18" charset="0"/>
                <a:cs typeface="Times New Roman" panose="02020603050405020304" pitchFamily="18" charset="0"/>
              </a:rPr>
              <a:t>each </a:t>
            </a:r>
            <a:r>
              <a:rPr lang="en-US" spc="15" dirty="0">
                <a:solidFill>
                  <a:srgbClr val="FFFFFF"/>
                </a:solidFill>
                <a:latin typeface="Times New Roman" panose="02020603050405020304" pitchFamily="18" charset="0"/>
                <a:cs typeface="Times New Roman" panose="02020603050405020304" pitchFamily="18" charset="0"/>
              </a:rPr>
              <a:t>genre from</a:t>
            </a:r>
            <a:r>
              <a:rPr lang="en-US" spc="51" dirty="0">
                <a:solidFill>
                  <a:srgbClr val="FFFFFF"/>
                </a:solidFill>
                <a:latin typeface="Times New Roman" panose="02020603050405020304" pitchFamily="18" charset="0"/>
                <a:cs typeface="Times New Roman" panose="02020603050405020304" pitchFamily="18" charset="0"/>
              </a:rPr>
              <a:t> </a:t>
            </a:r>
            <a:r>
              <a:rPr lang="en-US" spc="11" dirty="0">
                <a:solidFill>
                  <a:srgbClr val="FFFFFF"/>
                </a:solidFill>
                <a:latin typeface="Times New Roman" panose="02020603050405020304" pitchFamily="18" charset="0"/>
                <a:cs typeface="Times New Roman" panose="02020603050405020304" pitchFamily="18" charset="0"/>
              </a:rPr>
              <a:t>dataset.</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2234831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0077DEC1-47AA-346D-5B4D-B35517250929}"/>
              </a:ext>
            </a:extLst>
          </p:cNvPr>
          <p:cNvSpPr>
            <a:spLocks noGrp="1"/>
          </p:cNvSpPr>
          <p:nvPr>
            <p:ph type="subTitle" idx="1"/>
          </p:nvPr>
        </p:nvSpPr>
        <p:spPr>
          <a:xfrm>
            <a:off x="457200" y="1524000"/>
            <a:ext cx="5867400" cy="5105400"/>
          </a:xfrm>
        </p:spPr>
        <p:txBody>
          <a:bodyPr/>
          <a:lstStyle/>
          <a:p>
            <a:pPr marL="12700" marR="5080" algn="just">
              <a:lnSpc>
                <a:spcPct val="102899"/>
              </a:lnSpc>
            </a:pPr>
            <a:r>
              <a:rPr lang="en-US" sz="2000" spc="5" dirty="0">
                <a:solidFill>
                  <a:srgbClr val="FFFFFF"/>
                </a:solidFill>
                <a:latin typeface="Times New Roman" panose="02020603050405020304" pitchFamily="18" charset="0"/>
                <a:cs typeface="Times New Roman" panose="02020603050405020304" pitchFamily="18" charset="0"/>
              </a:rPr>
              <a:t>In</a:t>
            </a:r>
            <a:r>
              <a:rPr lang="en-US" sz="2000" spc="-20" dirty="0">
                <a:solidFill>
                  <a:srgbClr val="FFFFFF"/>
                </a:solidFill>
                <a:latin typeface="Times New Roman" panose="02020603050405020304" pitchFamily="18" charset="0"/>
                <a:cs typeface="Times New Roman" panose="02020603050405020304" pitchFamily="18" charset="0"/>
              </a:rPr>
              <a:t> </a:t>
            </a:r>
            <a:r>
              <a:rPr lang="en-US" sz="2000" spc="11" dirty="0">
                <a:solidFill>
                  <a:srgbClr val="FFFFFF"/>
                </a:solidFill>
                <a:latin typeface="Times New Roman" panose="02020603050405020304" pitchFamily="18" charset="0"/>
                <a:cs typeface="Times New Roman" panose="02020603050405020304" pitchFamily="18" charset="0"/>
              </a:rPr>
              <a:t>computer</a:t>
            </a:r>
            <a:r>
              <a:rPr lang="en-US" sz="2000" spc="-71" dirty="0">
                <a:solidFill>
                  <a:srgbClr val="FFFFFF"/>
                </a:solidFill>
                <a:latin typeface="Times New Roman" panose="02020603050405020304" pitchFamily="18" charset="0"/>
                <a:cs typeface="Times New Roman" panose="02020603050405020304" pitchFamily="18" charset="0"/>
              </a:rPr>
              <a:t> </a:t>
            </a:r>
            <a:r>
              <a:rPr lang="en-US" sz="2000" spc="-5" dirty="0">
                <a:solidFill>
                  <a:srgbClr val="FFFFFF"/>
                </a:solidFill>
                <a:latin typeface="Times New Roman" panose="02020603050405020304" pitchFamily="18" charset="0"/>
                <a:cs typeface="Times New Roman" panose="02020603050405020304" pitchFamily="18" charset="0"/>
              </a:rPr>
              <a:t>memory,</a:t>
            </a:r>
            <a:r>
              <a:rPr lang="en-US" sz="2000" spc="-80" dirty="0">
                <a:solidFill>
                  <a:srgbClr val="FFFFFF"/>
                </a:solidFill>
                <a:latin typeface="Times New Roman" panose="02020603050405020304" pitchFamily="18" charset="0"/>
                <a:cs typeface="Times New Roman" panose="02020603050405020304" pitchFamily="18" charset="0"/>
              </a:rPr>
              <a:t> </a:t>
            </a:r>
            <a:r>
              <a:rPr lang="en-US" sz="2000" dirty="0">
                <a:solidFill>
                  <a:srgbClr val="FFFFFF"/>
                </a:solidFill>
                <a:latin typeface="Times New Roman" panose="02020603050405020304" pitchFamily="18" charset="0"/>
                <a:cs typeface="Times New Roman" panose="02020603050405020304" pitchFamily="18" charset="0"/>
              </a:rPr>
              <a:t>audio</a:t>
            </a:r>
            <a:r>
              <a:rPr lang="en-US" sz="2000" spc="-20" dirty="0">
                <a:solidFill>
                  <a:srgbClr val="FFFFFF"/>
                </a:solidFill>
                <a:latin typeface="Times New Roman" panose="02020603050405020304" pitchFamily="18" charset="0"/>
                <a:cs typeface="Times New Roman" panose="02020603050405020304" pitchFamily="18" charset="0"/>
              </a:rPr>
              <a:t> </a:t>
            </a:r>
            <a:r>
              <a:rPr lang="en-US" sz="2000" spc="11" dirty="0">
                <a:solidFill>
                  <a:srgbClr val="FFFFFF"/>
                </a:solidFill>
                <a:latin typeface="Times New Roman" panose="02020603050405020304" pitchFamily="18" charset="0"/>
                <a:cs typeface="Times New Roman" panose="02020603050405020304" pitchFamily="18" charset="0"/>
              </a:rPr>
              <a:t>track</a:t>
            </a:r>
            <a:r>
              <a:rPr lang="en-US" sz="2000" spc="-95" dirty="0">
                <a:solidFill>
                  <a:srgbClr val="FFFFFF"/>
                </a:solidFill>
                <a:latin typeface="Times New Roman" panose="02020603050405020304" pitchFamily="18" charset="0"/>
                <a:cs typeface="Times New Roman" panose="02020603050405020304" pitchFamily="18" charset="0"/>
              </a:rPr>
              <a:t> </a:t>
            </a:r>
            <a:r>
              <a:rPr lang="en-US" sz="2000" spc="15" dirty="0">
                <a:solidFill>
                  <a:srgbClr val="FFFFFF"/>
                </a:solidFill>
                <a:latin typeface="Times New Roman" panose="02020603050405020304" pitchFamily="18" charset="0"/>
                <a:cs typeface="Times New Roman" panose="02020603050405020304" pitchFamily="18" charset="0"/>
              </a:rPr>
              <a:t>is</a:t>
            </a:r>
            <a:r>
              <a:rPr lang="en-US" sz="2000" spc="-51" dirty="0">
                <a:solidFill>
                  <a:srgbClr val="FFFFFF"/>
                </a:solidFill>
                <a:latin typeface="Times New Roman" panose="02020603050405020304" pitchFamily="18" charset="0"/>
                <a:cs typeface="Times New Roman" panose="02020603050405020304" pitchFamily="18" charset="0"/>
              </a:rPr>
              <a:t> </a:t>
            </a:r>
            <a:r>
              <a:rPr lang="en-US" sz="2000" spc="11" dirty="0">
                <a:solidFill>
                  <a:srgbClr val="FFFFFF"/>
                </a:solidFill>
                <a:latin typeface="Times New Roman" panose="02020603050405020304" pitchFamily="18" charset="0"/>
                <a:cs typeface="Times New Roman" panose="02020603050405020304" pitchFamily="18" charset="0"/>
              </a:rPr>
              <a:t>represented</a:t>
            </a:r>
            <a:r>
              <a:rPr lang="en-US" sz="2000" spc="-95" dirty="0">
                <a:solidFill>
                  <a:srgbClr val="FFFFFF"/>
                </a:solidFill>
                <a:latin typeface="Times New Roman" panose="02020603050405020304" pitchFamily="18" charset="0"/>
                <a:cs typeface="Times New Roman" panose="02020603050405020304" pitchFamily="18" charset="0"/>
              </a:rPr>
              <a:t> </a:t>
            </a:r>
            <a:r>
              <a:rPr lang="en-US" sz="2000" spc="-5" dirty="0">
                <a:solidFill>
                  <a:srgbClr val="FFFFFF"/>
                </a:solidFill>
                <a:latin typeface="Times New Roman" panose="02020603050405020304" pitchFamily="18" charset="0"/>
                <a:cs typeface="Times New Roman" panose="02020603050405020304" pitchFamily="18" charset="0"/>
              </a:rPr>
              <a:t>as</a:t>
            </a:r>
            <a:r>
              <a:rPr lang="en-US" sz="2000" spc="-51" dirty="0">
                <a:solidFill>
                  <a:srgbClr val="FFFFFF"/>
                </a:solidFill>
                <a:latin typeface="Times New Roman" panose="02020603050405020304" pitchFamily="18" charset="0"/>
                <a:cs typeface="Times New Roman" panose="02020603050405020304" pitchFamily="18" charset="0"/>
              </a:rPr>
              <a:t> </a:t>
            </a:r>
            <a:r>
              <a:rPr lang="en-US" sz="2000" spc="5" dirty="0">
                <a:solidFill>
                  <a:srgbClr val="FFFFFF"/>
                </a:solidFill>
                <a:latin typeface="Times New Roman" panose="02020603050405020304" pitchFamily="18" charset="0"/>
                <a:cs typeface="Times New Roman" panose="02020603050405020304" pitchFamily="18" charset="0"/>
              </a:rPr>
              <a:t>arrays</a:t>
            </a:r>
            <a:r>
              <a:rPr lang="en-US" sz="2000" spc="-55" dirty="0">
                <a:solidFill>
                  <a:srgbClr val="FFFFFF"/>
                </a:solidFill>
                <a:latin typeface="Times New Roman" panose="02020603050405020304" pitchFamily="18" charset="0"/>
                <a:cs typeface="Times New Roman" panose="02020603050405020304" pitchFamily="18" charset="0"/>
              </a:rPr>
              <a:t> </a:t>
            </a:r>
            <a:r>
              <a:rPr lang="en-US" sz="2000" dirty="0">
                <a:solidFill>
                  <a:srgbClr val="FFFFFF"/>
                </a:solidFill>
                <a:latin typeface="Times New Roman" panose="02020603050405020304" pitchFamily="18" charset="0"/>
                <a:cs typeface="Times New Roman" panose="02020603050405020304" pitchFamily="18" charset="0"/>
              </a:rPr>
              <a:t>of</a:t>
            </a:r>
            <a:r>
              <a:rPr lang="en-US" sz="2000" spc="-85" dirty="0">
                <a:solidFill>
                  <a:srgbClr val="FFFFFF"/>
                </a:solidFill>
                <a:latin typeface="Times New Roman" panose="02020603050405020304" pitchFamily="18" charset="0"/>
                <a:cs typeface="Times New Roman" panose="02020603050405020304" pitchFamily="18" charset="0"/>
              </a:rPr>
              <a:t> </a:t>
            </a:r>
            <a:r>
              <a:rPr lang="en-US" sz="2000" spc="11" dirty="0">
                <a:solidFill>
                  <a:srgbClr val="FFFFFF"/>
                </a:solidFill>
                <a:latin typeface="Times New Roman" panose="02020603050405020304" pitchFamily="18" charset="0"/>
                <a:cs typeface="Times New Roman" panose="02020603050405020304" pitchFamily="18" charset="0"/>
              </a:rPr>
              <a:t>samples</a:t>
            </a:r>
            <a:r>
              <a:rPr lang="en-US" sz="2000" spc="-51" dirty="0">
                <a:solidFill>
                  <a:srgbClr val="FFFFFF"/>
                </a:solidFill>
                <a:latin typeface="Times New Roman" panose="02020603050405020304" pitchFamily="18" charset="0"/>
                <a:cs typeface="Times New Roman" panose="02020603050405020304" pitchFamily="18" charset="0"/>
              </a:rPr>
              <a:t> </a:t>
            </a:r>
            <a:r>
              <a:rPr lang="en-US" sz="2000" spc="15" dirty="0">
                <a:solidFill>
                  <a:srgbClr val="FFFFFF"/>
                </a:solidFill>
                <a:latin typeface="Times New Roman" panose="02020603050405020304" pitchFamily="18" charset="0"/>
                <a:cs typeface="Times New Roman" panose="02020603050405020304" pitchFamily="18" charset="0"/>
              </a:rPr>
              <a:t>where</a:t>
            </a:r>
            <a:r>
              <a:rPr lang="en-US" sz="2000" spc="-51" dirty="0">
                <a:solidFill>
                  <a:srgbClr val="FFFFFF"/>
                </a:solidFill>
                <a:latin typeface="Times New Roman" panose="02020603050405020304" pitchFamily="18" charset="0"/>
                <a:cs typeface="Times New Roman" panose="02020603050405020304" pitchFamily="18" charset="0"/>
              </a:rPr>
              <a:t> </a:t>
            </a:r>
            <a:r>
              <a:rPr lang="en-US" sz="2000" spc="11" dirty="0">
                <a:solidFill>
                  <a:srgbClr val="FFFFFF"/>
                </a:solidFill>
                <a:latin typeface="Times New Roman" panose="02020603050405020304" pitchFamily="18" charset="0"/>
                <a:cs typeface="Times New Roman" panose="02020603050405020304" pitchFamily="18" charset="0"/>
              </a:rPr>
              <a:t>each</a:t>
            </a:r>
            <a:r>
              <a:rPr lang="en-US" sz="2000" spc="-100" dirty="0">
                <a:solidFill>
                  <a:srgbClr val="FFFFFF"/>
                </a:solidFill>
                <a:latin typeface="Times New Roman" panose="02020603050405020304" pitchFamily="18" charset="0"/>
                <a:cs typeface="Times New Roman" panose="02020603050405020304" pitchFamily="18" charset="0"/>
              </a:rPr>
              <a:t> </a:t>
            </a:r>
            <a:r>
              <a:rPr lang="en-US" sz="2000" dirty="0">
                <a:solidFill>
                  <a:srgbClr val="FFFFFF"/>
                </a:solidFill>
                <a:latin typeface="Times New Roman" panose="02020603050405020304" pitchFamily="18" charset="0"/>
                <a:cs typeface="Times New Roman" panose="02020603050405020304" pitchFamily="18" charset="0"/>
              </a:rPr>
              <a:t>array</a:t>
            </a:r>
            <a:r>
              <a:rPr lang="en-US" sz="2000" spc="-80" dirty="0">
                <a:solidFill>
                  <a:srgbClr val="FFFFFF"/>
                </a:solidFill>
                <a:latin typeface="Times New Roman" panose="02020603050405020304" pitchFamily="18" charset="0"/>
                <a:cs typeface="Times New Roman" panose="02020603050405020304" pitchFamily="18" charset="0"/>
              </a:rPr>
              <a:t> </a:t>
            </a:r>
            <a:r>
              <a:rPr lang="en-US" sz="2000" dirty="0">
                <a:solidFill>
                  <a:srgbClr val="FFFFFF"/>
                </a:solidFill>
                <a:latin typeface="Times New Roman" panose="02020603050405020304" pitchFamily="18" charset="0"/>
                <a:cs typeface="Times New Roman" panose="02020603050405020304" pitchFamily="18" charset="0"/>
              </a:rPr>
              <a:t>represents</a:t>
            </a:r>
            <a:r>
              <a:rPr lang="en-US" sz="2000" spc="-131" dirty="0">
                <a:solidFill>
                  <a:srgbClr val="FFFFFF"/>
                </a:solidFill>
                <a:latin typeface="Times New Roman" panose="02020603050405020304" pitchFamily="18" charset="0"/>
                <a:cs typeface="Times New Roman" panose="02020603050405020304" pitchFamily="18" charset="0"/>
              </a:rPr>
              <a:t> </a:t>
            </a:r>
            <a:r>
              <a:rPr lang="en-US" sz="2000" spc="-5" dirty="0">
                <a:solidFill>
                  <a:srgbClr val="FFFFFF"/>
                </a:solidFill>
                <a:latin typeface="Times New Roman" panose="02020603050405020304" pitchFamily="18" charset="0"/>
                <a:cs typeface="Times New Roman" panose="02020603050405020304" pitchFamily="18" charset="0"/>
              </a:rPr>
              <a:t>an</a:t>
            </a:r>
            <a:r>
              <a:rPr lang="en-US" sz="2000" spc="-100" dirty="0">
                <a:solidFill>
                  <a:srgbClr val="FFFFFF"/>
                </a:solidFill>
                <a:latin typeface="Times New Roman" panose="02020603050405020304" pitchFamily="18" charset="0"/>
                <a:cs typeface="Times New Roman" panose="02020603050405020304" pitchFamily="18" charset="0"/>
              </a:rPr>
              <a:t> </a:t>
            </a:r>
            <a:r>
              <a:rPr lang="en-US" sz="2000" dirty="0">
                <a:solidFill>
                  <a:srgbClr val="FFFFFF"/>
                </a:solidFill>
                <a:latin typeface="Times New Roman" panose="02020603050405020304" pitchFamily="18" charset="0"/>
                <a:cs typeface="Times New Roman" panose="02020603050405020304" pitchFamily="18" charset="0"/>
              </a:rPr>
              <a:t>audio</a:t>
            </a:r>
            <a:r>
              <a:rPr lang="en-US" sz="2000" spc="-15" dirty="0">
                <a:solidFill>
                  <a:srgbClr val="FFFFFF"/>
                </a:solidFill>
                <a:latin typeface="Times New Roman" panose="02020603050405020304" pitchFamily="18" charset="0"/>
                <a:cs typeface="Times New Roman" panose="02020603050405020304" pitchFamily="18" charset="0"/>
              </a:rPr>
              <a:t> </a:t>
            </a:r>
            <a:r>
              <a:rPr lang="en-US" sz="2000" spc="5" dirty="0">
                <a:solidFill>
                  <a:srgbClr val="FFFFFF"/>
                </a:solidFill>
                <a:latin typeface="Times New Roman" panose="02020603050405020304" pitchFamily="18" charset="0"/>
                <a:cs typeface="Times New Roman" panose="02020603050405020304" pitchFamily="18" charset="0"/>
              </a:rPr>
              <a:t>channel</a:t>
            </a:r>
            <a:r>
              <a:rPr lang="en-US" sz="2000" spc="-65" dirty="0">
                <a:solidFill>
                  <a:srgbClr val="FFFFFF"/>
                </a:solidFill>
                <a:latin typeface="Times New Roman" panose="02020603050405020304" pitchFamily="18" charset="0"/>
                <a:cs typeface="Times New Roman" panose="02020603050405020304" pitchFamily="18" charset="0"/>
              </a:rPr>
              <a:t> </a:t>
            </a:r>
            <a:r>
              <a:rPr lang="en-US" sz="2000" spc="-5" dirty="0">
                <a:solidFill>
                  <a:srgbClr val="FFFFFF"/>
                </a:solidFill>
                <a:latin typeface="Times New Roman" panose="02020603050405020304" pitchFamily="18" charset="0"/>
                <a:cs typeface="Times New Roman" panose="02020603050405020304" pitchFamily="18" charset="0"/>
              </a:rPr>
              <a:t>and</a:t>
            </a:r>
            <a:r>
              <a:rPr lang="en-US" sz="2000" spc="-20" dirty="0">
                <a:solidFill>
                  <a:srgbClr val="FFFFFF"/>
                </a:solidFill>
                <a:latin typeface="Times New Roman" panose="02020603050405020304" pitchFamily="18" charset="0"/>
                <a:cs typeface="Times New Roman" panose="02020603050405020304" pitchFamily="18" charset="0"/>
              </a:rPr>
              <a:t> </a:t>
            </a:r>
            <a:r>
              <a:rPr lang="en-US" sz="2000" spc="11" dirty="0">
                <a:solidFill>
                  <a:srgbClr val="FFFFFF"/>
                </a:solidFill>
                <a:latin typeface="Times New Roman" panose="02020603050405020304" pitchFamily="18" charset="0"/>
                <a:cs typeface="Times New Roman" panose="02020603050405020304" pitchFamily="18" charset="0"/>
              </a:rPr>
              <a:t>each</a:t>
            </a:r>
            <a:r>
              <a:rPr lang="en-US" sz="2000" spc="-20" dirty="0">
                <a:solidFill>
                  <a:srgbClr val="FFFFFF"/>
                </a:solidFill>
                <a:latin typeface="Times New Roman" panose="02020603050405020304" pitchFamily="18" charset="0"/>
                <a:cs typeface="Times New Roman" panose="02020603050405020304" pitchFamily="18" charset="0"/>
              </a:rPr>
              <a:t> </a:t>
            </a:r>
            <a:r>
              <a:rPr lang="en-US" sz="2000" spc="-11" dirty="0">
                <a:solidFill>
                  <a:srgbClr val="FFFFFF"/>
                </a:solidFill>
                <a:latin typeface="Times New Roman" panose="02020603050405020304" pitchFamily="18" charset="0"/>
                <a:cs typeface="Times New Roman" panose="02020603050405020304" pitchFamily="18" charset="0"/>
              </a:rPr>
              <a:t>sample</a:t>
            </a:r>
            <a:r>
              <a:rPr lang="en-US" sz="2000" spc="-51" dirty="0">
                <a:solidFill>
                  <a:srgbClr val="FFFFFF"/>
                </a:solidFill>
                <a:latin typeface="Times New Roman" panose="02020603050405020304" pitchFamily="18" charset="0"/>
                <a:cs typeface="Times New Roman" panose="02020603050405020304" pitchFamily="18" charset="0"/>
              </a:rPr>
              <a:t> </a:t>
            </a:r>
            <a:r>
              <a:rPr lang="en-US" sz="2000" spc="15" dirty="0">
                <a:solidFill>
                  <a:srgbClr val="FFFFFF"/>
                </a:solidFill>
                <a:latin typeface="Times New Roman" panose="02020603050405020304" pitchFamily="18" charset="0"/>
                <a:cs typeface="Times New Roman" panose="02020603050405020304" pitchFamily="18" charset="0"/>
              </a:rPr>
              <a:t>in</a:t>
            </a:r>
            <a:r>
              <a:rPr lang="en-US" sz="2000" spc="-20" dirty="0">
                <a:solidFill>
                  <a:srgbClr val="FFFFFF"/>
                </a:solidFill>
                <a:latin typeface="Times New Roman" panose="02020603050405020304" pitchFamily="18" charset="0"/>
                <a:cs typeface="Times New Roman" panose="02020603050405020304" pitchFamily="18" charset="0"/>
              </a:rPr>
              <a:t> </a:t>
            </a:r>
            <a:r>
              <a:rPr lang="en-US" sz="2000" spc="-5" dirty="0">
                <a:solidFill>
                  <a:srgbClr val="FFFFFF"/>
                </a:solidFill>
                <a:latin typeface="Times New Roman" panose="02020603050405020304" pitchFamily="18" charset="0"/>
                <a:cs typeface="Times New Roman" panose="02020603050405020304" pitchFamily="18" charset="0"/>
              </a:rPr>
              <a:t>an</a:t>
            </a:r>
            <a:r>
              <a:rPr lang="en-US" sz="2000" spc="-20" dirty="0">
                <a:solidFill>
                  <a:srgbClr val="FFFFFF"/>
                </a:solidFill>
                <a:latin typeface="Times New Roman" panose="02020603050405020304" pitchFamily="18" charset="0"/>
                <a:cs typeface="Times New Roman" panose="02020603050405020304" pitchFamily="18" charset="0"/>
              </a:rPr>
              <a:t> </a:t>
            </a:r>
            <a:r>
              <a:rPr lang="en-US" sz="2000" dirty="0">
                <a:solidFill>
                  <a:srgbClr val="FFFFFF"/>
                </a:solidFill>
                <a:latin typeface="Times New Roman" panose="02020603050405020304" pitchFamily="18" charset="0"/>
                <a:cs typeface="Times New Roman" panose="02020603050405020304" pitchFamily="18" charset="0"/>
              </a:rPr>
              <a:t>audio  </a:t>
            </a:r>
            <a:r>
              <a:rPr lang="en-US" sz="2000" spc="5" dirty="0">
                <a:solidFill>
                  <a:srgbClr val="FFFFFF"/>
                </a:solidFill>
                <a:latin typeface="Times New Roman" panose="02020603050405020304" pitchFamily="18" charset="0"/>
                <a:cs typeface="Times New Roman" panose="02020603050405020304" pitchFamily="18" charset="0"/>
              </a:rPr>
              <a:t>channel</a:t>
            </a:r>
            <a:r>
              <a:rPr lang="en-US" sz="2000" spc="-75" dirty="0">
                <a:solidFill>
                  <a:srgbClr val="FFFFFF"/>
                </a:solidFill>
                <a:latin typeface="Times New Roman" panose="02020603050405020304" pitchFamily="18" charset="0"/>
                <a:cs typeface="Times New Roman" panose="02020603050405020304" pitchFamily="18" charset="0"/>
              </a:rPr>
              <a:t> </a:t>
            </a:r>
            <a:r>
              <a:rPr lang="en-US" sz="2000" dirty="0">
                <a:solidFill>
                  <a:srgbClr val="FFFFFF"/>
                </a:solidFill>
                <a:latin typeface="Times New Roman" panose="02020603050405020304" pitchFamily="18" charset="0"/>
                <a:cs typeface="Times New Roman" panose="02020603050405020304" pitchFamily="18" charset="0"/>
              </a:rPr>
              <a:t>can</a:t>
            </a:r>
            <a:r>
              <a:rPr lang="en-US" sz="2000" spc="-35" dirty="0">
                <a:solidFill>
                  <a:srgbClr val="FFFFFF"/>
                </a:solidFill>
                <a:latin typeface="Times New Roman" panose="02020603050405020304" pitchFamily="18" charset="0"/>
                <a:cs typeface="Times New Roman" panose="02020603050405020304" pitchFamily="18" charset="0"/>
              </a:rPr>
              <a:t> </a:t>
            </a:r>
            <a:r>
              <a:rPr lang="en-US" sz="2000" dirty="0">
                <a:solidFill>
                  <a:srgbClr val="FFFFFF"/>
                </a:solidFill>
                <a:latin typeface="Times New Roman" panose="02020603050405020304" pitchFamily="18" charset="0"/>
                <a:cs typeface="Times New Roman" panose="02020603050405020304" pitchFamily="18" charset="0"/>
              </a:rPr>
              <a:t>be</a:t>
            </a:r>
            <a:r>
              <a:rPr lang="en-US" sz="2000" spc="15" dirty="0">
                <a:solidFill>
                  <a:srgbClr val="FFFFFF"/>
                </a:solidFill>
                <a:latin typeface="Times New Roman" panose="02020603050405020304" pitchFamily="18" charset="0"/>
                <a:cs typeface="Times New Roman" panose="02020603050405020304" pitchFamily="18" charset="0"/>
              </a:rPr>
              <a:t> </a:t>
            </a:r>
            <a:r>
              <a:rPr lang="en-US" sz="2000" spc="-5" dirty="0">
                <a:solidFill>
                  <a:srgbClr val="FFFFFF"/>
                </a:solidFill>
                <a:latin typeface="Times New Roman" panose="02020603050405020304" pitchFamily="18" charset="0"/>
                <a:cs typeface="Times New Roman" panose="02020603050405020304" pitchFamily="18" charset="0"/>
              </a:rPr>
              <a:t>an</a:t>
            </a:r>
            <a:r>
              <a:rPr lang="en-US" sz="2000" spc="-35" dirty="0">
                <a:solidFill>
                  <a:srgbClr val="FFFFFF"/>
                </a:solidFill>
                <a:latin typeface="Times New Roman" panose="02020603050405020304" pitchFamily="18" charset="0"/>
                <a:cs typeface="Times New Roman" panose="02020603050405020304" pitchFamily="18" charset="0"/>
              </a:rPr>
              <a:t> </a:t>
            </a:r>
            <a:r>
              <a:rPr lang="en-US" sz="2000" spc="11" dirty="0">
                <a:solidFill>
                  <a:srgbClr val="FFFFFF"/>
                </a:solidFill>
                <a:latin typeface="Times New Roman" panose="02020603050405020304" pitchFamily="18" charset="0"/>
                <a:cs typeface="Times New Roman" panose="02020603050405020304" pitchFamily="18" charset="0"/>
              </a:rPr>
              <a:t>instance</a:t>
            </a:r>
            <a:r>
              <a:rPr lang="en-US" sz="2000" spc="-60" dirty="0">
                <a:solidFill>
                  <a:srgbClr val="FFFFFF"/>
                </a:solidFill>
                <a:latin typeface="Times New Roman" panose="02020603050405020304" pitchFamily="18" charset="0"/>
                <a:cs typeface="Times New Roman" panose="02020603050405020304" pitchFamily="18" charset="0"/>
              </a:rPr>
              <a:t> </a:t>
            </a:r>
            <a:r>
              <a:rPr lang="en-US" sz="2000" dirty="0">
                <a:solidFill>
                  <a:srgbClr val="FFFFFF"/>
                </a:solidFill>
                <a:latin typeface="Times New Roman" panose="02020603050405020304" pitchFamily="18" charset="0"/>
                <a:cs typeface="Times New Roman" panose="02020603050405020304" pitchFamily="18" charset="0"/>
              </a:rPr>
              <a:t>of</a:t>
            </a:r>
            <a:r>
              <a:rPr lang="en-US" sz="2000" spc="-95" dirty="0">
                <a:solidFill>
                  <a:srgbClr val="FFFFFF"/>
                </a:solidFill>
                <a:latin typeface="Times New Roman" panose="02020603050405020304" pitchFamily="18" charset="0"/>
                <a:cs typeface="Times New Roman" panose="02020603050405020304" pitchFamily="18" charset="0"/>
              </a:rPr>
              <a:t> </a:t>
            </a:r>
            <a:r>
              <a:rPr lang="en-US" sz="2000" spc="5" dirty="0">
                <a:solidFill>
                  <a:srgbClr val="FFFFFF"/>
                </a:solidFill>
                <a:latin typeface="Times New Roman" panose="02020603050405020304" pitchFamily="18" charset="0"/>
                <a:cs typeface="Times New Roman" panose="02020603050405020304" pitchFamily="18" charset="0"/>
              </a:rPr>
              <a:t>double,</a:t>
            </a:r>
            <a:r>
              <a:rPr lang="en-US" sz="2000" spc="-91" dirty="0">
                <a:solidFill>
                  <a:srgbClr val="FFFFFF"/>
                </a:solidFill>
                <a:latin typeface="Times New Roman" panose="02020603050405020304" pitchFamily="18" charset="0"/>
                <a:cs typeface="Times New Roman" panose="02020603050405020304" pitchFamily="18" charset="0"/>
              </a:rPr>
              <a:t> </a:t>
            </a:r>
            <a:r>
              <a:rPr lang="en-US" sz="2000" dirty="0">
                <a:solidFill>
                  <a:srgbClr val="FFFFFF"/>
                </a:solidFill>
                <a:latin typeface="Times New Roman" panose="02020603050405020304" pitchFamily="18" charset="0"/>
                <a:cs typeface="Times New Roman" panose="02020603050405020304" pitchFamily="18" charset="0"/>
              </a:rPr>
              <a:t>float</a:t>
            </a:r>
            <a:r>
              <a:rPr lang="en-US" sz="2000" spc="-60" dirty="0">
                <a:solidFill>
                  <a:srgbClr val="FFFFFF"/>
                </a:solidFill>
                <a:latin typeface="Times New Roman" panose="02020603050405020304" pitchFamily="18" charset="0"/>
                <a:cs typeface="Times New Roman" panose="02020603050405020304" pitchFamily="18" charset="0"/>
              </a:rPr>
              <a:t> </a:t>
            </a:r>
            <a:r>
              <a:rPr lang="en-US" sz="2000" dirty="0">
                <a:solidFill>
                  <a:srgbClr val="FFFFFF"/>
                </a:solidFill>
                <a:latin typeface="Times New Roman" panose="02020603050405020304" pitchFamily="18" charset="0"/>
                <a:cs typeface="Times New Roman" panose="02020603050405020304" pitchFamily="18" charset="0"/>
              </a:rPr>
              <a:t>or </a:t>
            </a:r>
            <a:r>
              <a:rPr lang="en-US" sz="2000" spc="20" dirty="0">
                <a:solidFill>
                  <a:srgbClr val="FFFFFF"/>
                </a:solidFill>
                <a:latin typeface="Times New Roman" panose="02020603050405020304" pitchFamily="18" charset="0"/>
                <a:cs typeface="Times New Roman" panose="02020603050405020304" pitchFamily="18" charset="0"/>
              </a:rPr>
              <a:t>signed</a:t>
            </a:r>
            <a:r>
              <a:rPr lang="en-US" sz="2000" spc="-105" dirty="0">
                <a:solidFill>
                  <a:srgbClr val="FFFFFF"/>
                </a:solidFill>
                <a:latin typeface="Times New Roman" panose="02020603050405020304" pitchFamily="18" charset="0"/>
                <a:cs typeface="Times New Roman" panose="02020603050405020304" pitchFamily="18" charset="0"/>
              </a:rPr>
              <a:t> </a:t>
            </a:r>
            <a:r>
              <a:rPr lang="en-US" sz="2000" spc="11" dirty="0">
                <a:solidFill>
                  <a:srgbClr val="FFFFFF"/>
                </a:solidFill>
                <a:latin typeface="Times New Roman" panose="02020603050405020304" pitchFamily="18" charset="0"/>
                <a:cs typeface="Times New Roman" panose="02020603050405020304" pitchFamily="18" charset="0"/>
              </a:rPr>
              <a:t>integer</a:t>
            </a:r>
            <a:r>
              <a:rPr lang="en-US" sz="2000" spc="-15" dirty="0">
                <a:solidFill>
                  <a:srgbClr val="FFFFFF"/>
                </a:solidFill>
                <a:latin typeface="Times New Roman" panose="02020603050405020304" pitchFamily="18" charset="0"/>
                <a:cs typeface="Times New Roman" panose="02020603050405020304" pitchFamily="18" charset="0"/>
              </a:rPr>
              <a:t> </a:t>
            </a:r>
            <a:r>
              <a:rPr lang="en-US" sz="2000" spc="5" dirty="0">
                <a:solidFill>
                  <a:srgbClr val="FFFFFF"/>
                </a:solidFill>
                <a:latin typeface="Times New Roman" panose="02020603050405020304" pitchFamily="18" charset="0"/>
                <a:cs typeface="Times New Roman" panose="02020603050405020304" pitchFamily="18" charset="0"/>
              </a:rPr>
              <a:t>variable</a:t>
            </a:r>
            <a:r>
              <a:rPr lang="en-US" sz="2000" spc="-60" dirty="0">
                <a:solidFill>
                  <a:srgbClr val="FFFFFF"/>
                </a:solidFill>
                <a:latin typeface="Times New Roman" panose="02020603050405020304" pitchFamily="18" charset="0"/>
                <a:cs typeface="Times New Roman" panose="02020603050405020304" pitchFamily="18" charset="0"/>
              </a:rPr>
              <a:t> </a:t>
            </a:r>
            <a:r>
              <a:rPr lang="en-US" sz="2000" dirty="0">
                <a:solidFill>
                  <a:srgbClr val="FFFFFF"/>
                </a:solidFill>
                <a:latin typeface="Times New Roman" panose="02020603050405020304" pitchFamily="18" charset="0"/>
                <a:cs typeface="Times New Roman" panose="02020603050405020304" pitchFamily="18" charset="0"/>
              </a:rPr>
              <a:t>depending</a:t>
            </a:r>
            <a:r>
              <a:rPr lang="en-US" sz="2000" spc="-91" dirty="0">
                <a:solidFill>
                  <a:srgbClr val="FFFFFF"/>
                </a:solidFill>
                <a:latin typeface="Times New Roman" panose="02020603050405020304" pitchFamily="18" charset="0"/>
                <a:cs typeface="Times New Roman" panose="02020603050405020304" pitchFamily="18" charset="0"/>
              </a:rPr>
              <a:t> </a:t>
            </a:r>
            <a:r>
              <a:rPr lang="en-US" sz="2000" spc="5" dirty="0">
                <a:solidFill>
                  <a:srgbClr val="FFFFFF"/>
                </a:solidFill>
                <a:latin typeface="Times New Roman" panose="02020603050405020304" pitchFamily="18" charset="0"/>
                <a:cs typeface="Times New Roman" panose="02020603050405020304" pitchFamily="18" charset="0"/>
              </a:rPr>
              <a:t>on</a:t>
            </a:r>
            <a:r>
              <a:rPr lang="en-US" sz="2000" spc="-105" dirty="0">
                <a:solidFill>
                  <a:srgbClr val="FFFFFF"/>
                </a:solidFill>
                <a:latin typeface="Times New Roman" panose="02020603050405020304" pitchFamily="18" charset="0"/>
                <a:cs typeface="Times New Roman" panose="02020603050405020304" pitchFamily="18" charset="0"/>
              </a:rPr>
              <a:t> </a:t>
            </a:r>
            <a:r>
              <a:rPr lang="en-US" sz="2000" spc="11" dirty="0">
                <a:solidFill>
                  <a:srgbClr val="FFFFFF"/>
                </a:solidFill>
                <a:latin typeface="Times New Roman" panose="02020603050405020304" pitchFamily="18" charset="0"/>
                <a:cs typeface="Times New Roman" panose="02020603050405020304" pitchFamily="18" charset="0"/>
              </a:rPr>
              <a:t>the</a:t>
            </a:r>
            <a:r>
              <a:rPr lang="en-US" sz="2000" spc="-55" dirty="0">
                <a:solidFill>
                  <a:srgbClr val="FFFFFF"/>
                </a:solidFill>
                <a:latin typeface="Times New Roman" panose="02020603050405020304" pitchFamily="18" charset="0"/>
                <a:cs typeface="Times New Roman" panose="02020603050405020304" pitchFamily="18" charset="0"/>
              </a:rPr>
              <a:t> </a:t>
            </a:r>
            <a:r>
              <a:rPr lang="en-US" sz="2000" dirty="0">
                <a:solidFill>
                  <a:srgbClr val="FFFFFF"/>
                </a:solidFill>
                <a:latin typeface="Times New Roman" panose="02020603050405020304" pitchFamily="18" charset="0"/>
                <a:cs typeface="Times New Roman" panose="02020603050405020304" pitchFamily="18" charset="0"/>
              </a:rPr>
              <a:t>audio</a:t>
            </a:r>
            <a:r>
              <a:rPr lang="en-US" sz="2000" spc="-105" dirty="0">
                <a:solidFill>
                  <a:srgbClr val="FFFFFF"/>
                </a:solidFill>
                <a:latin typeface="Times New Roman" panose="02020603050405020304" pitchFamily="18" charset="0"/>
                <a:cs typeface="Times New Roman" panose="02020603050405020304" pitchFamily="18" charset="0"/>
              </a:rPr>
              <a:t> </a:t>
            </a:r>
            <a:r>
              <a:rPr lang="en-US" sz="2000" spc="15" dirty="0">
                <a:solidFill>
                  <a:srgbClr val="FFFFFF"/>
                </a:solidFill>
                <a:latin typeface="Times New Roman" panose="02020603050405020304" pitchFamily="18" charset="0"/>
                <a:cs typeface="Times New Roman" panose="02020603050405020304" pitchFamily="18" charset="0"/>
              </a:rPr>
              <a:t>depth</a:t>
            </a:r>
            <a:r>
              <a:rPr lang="en-US" sz="2000" spc="-105" dirty="0">
                <a:solidFill>
                  <a:srgbClr val="FFFFFF"/>
                </a:solidFill>
                <a:latin typeface="Times New Roman" panose="02020603050405020304" pitchFamily="18" charset="0"/>
                <a:cs typeface="Times New Roman" panose="02020603050405020304" pitchFamily="18" charset="0"/>
              </a:rPr>
              <a:t> </a:t>
            </a:r>
            <a:r>
              <a:rPr lang="en-US" sz="2000" spc="11" dirty="0">
                <a:solidFill>
                  <a:srgbClr val="FFFFFF"/>
                </a:solidFill>
                <a:latin typeface="Times New Roman" panose="02020603050405020304" pitchFamily="18" charset="0"/>
                <a:cs typeface="Times New Roman" panose="02020603050405020304" pitchFamily="18" charset="0"/>
              </a:rPr>
              <a:t>quality</a:t>
            </a:r>
            <a:r>
              <a:rPr lang="en-US" sz="2000" spc="-91" dirty="0">
                <a:solidFill>
                  <a:srgbClr val="FFFFFF"/>
                </a:solidFill>
                <a:latin typeface="Times New Roman" panose="02020603050405020304" pitchFamily="18" charset="0"/>
                <a:cs typeface="Times New Roman" panose="02020603050405020304" pitchFamily="18" charset="0"/>
              </a:rPr>
              <a:t> </a:t>
            </a:r>
            <a:r>
              <a:rPr lang="en-US" sz="2000" spc="11" dirty="0">
                <a:solidFill>
                  <a:srgbClr val="FFFFFF"/>
                </a:solidFill>
                <a:latin typeface="Times New Roman" panose="02020603050405020304" pitchFamily="18" charset="0"/>
                <a:cs typeface="Times New Roman" panose="02020603050405020304" pitchFamily="18" charset="0"/>
              </a:rPr>
              <a:t>we</a:t>
            </a:r>
            <a:r>
              <a:rPr lang="en-US" sz="2000" spc="-60" dirty="0">
                <a:solidFill>
                  <a:srgbClr val="FFFFFF"/>
                </a:solidFill>
                <a:latin typeface="Times New Roman" panose="02020603050405020304" pitchFamily="18" charset="0"/>
                <a:cs typeface="Times New Roman" panose="02020603050405020304" pitchFamily="18" charset="0"/>
              </a:rPr>
              <a:t> </a:t>
            </a:r>
            <a:r>
              <a:rPr lang="en-US" sz="2000" spc="-5" dirty="0">
                <a:solidFill>
                  <a:srgbClr val="FFFFFF"/>
                </a:solidFill>
                <a:latin typeface="Times New Roman" panose="02020603050405020304" pitchFamily="18" charset="0"/>
                <a:cs typeface="Times New Roman" panose="02020603050405020304" pitchFamily="18" charset="0"/>
              </a:rPr>
              <a:t>want</a:t>
            </a:r>
            <a:r>
              <a:rPr lang="en-US" sz="2000" spc="11" dirty="0">
                <a:solidFill>
                  <a:srgbClr val="FFFFFF"/>
                </a:solidFill>
                <a:latin typeface="Times New Roman" panose="02020603050405020304" pitchFamily="18" charset="0"/>
                <a:cs typeface="Times New Roman" panose="02020603050405020304" pitchFamily="18" charset="0"/>
              </a:rPr>
              <a:t> </a:t>
            </a:r>
            <a:r>
              <a:rPr lang="en-US" sz="2000" spc="20" dirty="0">
                <a:solidFill>
                  <a:srgbClr val="FFFFFF"/>
                </a:solidFill>
                <a:latin typeface="Times New Roman" panose="02020603050405020304" pitchFamily="18" charset="0"/>
                <a:cs typeface="Times New Roman" panose="02020603050405020304" pitchFamily="18" charset="0"/>
              </a:rPr>
              <a:t>to</a:t>
            </a:r>
            <a:r>
              <a:rPr lang="en-US" sz="2000" spc="-100" dirty="0">
                <a:solidFill>
                  <a:srgbClr val="FFFFFF"/>
                </a:solidFill>
                <a:latin typeface="Times New Roman" panose="02020603050405020304" pitchFamily="18" charset="0"/>
                <a:cs typeface="Times New Roman" panose="02020603050405020304" pitchFamily="18" charset="0"/>
              </a:rPr>
              <a:t> </a:t>
            </a:r>
            <a:r>
              <a:rPr lang="en-US" sz="2000" spc="15" dirty="0">
                <a:solidFill>
                  <a:srgbClr val="FFFFFF"/>
                </a:solidFill>
                <a:latin typeface="Times New Roman" panose="02020603050405020304" pitchFamily="18" charset="0"/>
                <a:cs typeface="Times New Roman" panose="02020603050405020304" pitchFamily="18" charset="0"/>
              </a:rPr>
              <a:t>retain.</a:t>
            </a:r>
          </a:p>
          <a:p>
            <a:pPr marL="12700" marR="5080" algn="just">
              <a:lnSpc>
                <a:spcPct val="102899"/>
              </a:lnSpc>
            </a:pPr>
            <a:endParaRPr lang="en-US" sz="2000" spc="15" dirty="0">
              <a:solidFill>
                <a:srgbClr val="FFFFFF"/>
              </a:solidFill>
              <a:latin typeface="Times New Roman" panose="02020603050405020304" pitchFamily="18" charset="0"/>
              <a:cs typeface="Times New Roman" panose="02020603050405020304" pitchFamily="18" charset="0"/>
            </a:endParaRPr>
          </a:p>
          <a:p>
            <a:pPr marL="12700" marR="5080" algn="just">
              <a:lnSpc>
                <a:spcPct val="102899"/>
              </a:lnSpc>
            </a:pPr>
            <a:r>
              <a:rPr lang="en-US" sz="2000" spc="11" dirty="0">
                <a:solidFill>
                  <a:srgbClr val="FFFFFF"/>
                </a:solidFill>
                <a:latin typeface="Times New Roman" panose="02020603050405020304" pitchFamily="18" charset="0"/>
                <a:cs typeface="Times New Roman" panose="02020603050405020304" pitchFamily="18" charset="0"/>
              </a:rPr>
              <a:t>Mono</a:t>
            </a:r>
            <a:r>
              <a:rPr lang="en-US" sz="2000" spc="-111" dirty="0">
                <a:solidFill>
                  <a:srgbClr val="FFFFFF"/>
                </a:solidFill>
                <a:latin typeface="Times New Roman" panose="02020603050405020304" pitchFamily="18" charset="0"/>
                <a:cs typeface="Times New Roman" panose="02020603050405020304" pitchFamily="18" charset="0"/>
              </a:rPr>
              <a:t> </a:t>
            </a:r>
            <a:r>
              <a:rPr lang="en-US" sz="2000" dirty="0">
                <a:solidFill>
                  <a:srgbClr val="FFFFFF"/>
                </a:solidFill>
                <a:latin typeface="Times New Roman" panose="02020603050405020304" pitchFamily="18" charset="0"/>
                <a:cs typeface="Times New Roman" panose="02020603050405020304" pitchFamily="18" charset="0"/>
              </a:rPr>
              <a:t>audio</a:t>
            </a:r>
            <a:r>
              <a:rPr lang="en-US" sz="2000" spc="-15" dirty="0">
                <a:solidFill>
                  <a:srgbClr val="FFFFFF"/>
                </a:solidFill>
                <a:latin typeface="Times New Roman" panose="02020603050405020304" pitchFamily="18" charset="0"/>
                <a:cs typeface="Times New Roman" panose="02020603050405020304" pitchFamily="18" charset="0"/>
              </a:rPr>
              <a:t> </a:t>
            </a:r>
            <a:r>
              <a:rPr lang="en-US" sz="2000" spc="11" dirty="0">
                <a:solidFill>
                  <a:srgbClr val="FFFFFF"/>
                </a:solidFill>
                <a:latin typeface="Times New Roman" panose="02020603050405020304" pitchFamily="18" charset="0"/>
                <a:cs typeface="Times New Roman" panose="02020603050405020304" pitchFamily="18" charset="0"/>
              </a:rPr>
              <a:t>tracks</a:t>
            </a:r>
            <a:r>
              <a:rPr lang="en-US" sz="2000" spc="-51" dirty="0">
                <a:solidFill>
                  <a:srgbClr val="FFFFFF"/>
                </a:solidFill>
                <a:latin typeface="Times New Roman" panose="02020603050405020304" pitchFamily="18" charset="0"/>
                <a:cs typeface="Times New Roman" panose="02020603050405020304" pitchFamily="18" charset="0"/>
              </a:rPr>
              <a:t> </a:t>
            </a:r>
            <a:r>
              <a:rPr lang="en-US" sz="2000" dirty="0">
                <a:solidFill>
                  <a:srgbClr val="FFFFFF"/>
                </a:solidFill>
                <a:latin typeface="Times New Roman" panose="02020603050405020304" pitchFamily="18" charset="0"/>
                <a:cs typeface="Times New Roman" panose="02020603050405020304" pitchFamily="18" charset="0"/>
              </a:rPr>
              <a:t>have</a:t>
            </a:r>
            <a:r>
              <a:rPr lang="en-US" sz="2000" spc="-45" dirty="0">
                <a:solidFill>
                  <a:srgbClr val="FFFFFF"/>
                </a:solidFill>
                <a:latin typeface="Times New Roman" panose="02020603050405020304" pitchFamily="18" charset="0"/>
                <a:cs typeface="Times New Roman" panose="02020603050405020304" pitchFamily="18" charset="0"/>
              </a:rPr>
              <a:t> </a:t>
            </a:r>
            <a:r>
              <a:rPr lang="en-US" sz="2000" dirty="0">
                <a:solidFill>
                  <a:srgbClr val="FFFFFF"/>
                </a:solidFill>
                <a:latin typeface="Times New Roman" panose="02020603050405020304" pitchFamily="18" charset="0"/>
                <a:cs typeface="Times New Roman" panose="02020603050405020304" pitchFamily="18" charset="0"/>
              </a:rPr>
              <a:t>one </a:t>
            </a:r>
            <a:r>
              <a:rPr lang="en-US" sz="2000" spc="-11" dirty="0">
                <a:solidFill>
                  <a:srgbClr val="FFFFFF"/>
                </a:solidFill>
                <a:latin typeface="Times New Roman" panose="02020603050405020304" pitchFamily="18" charset="0"/>
                <a:cs typeface="Times New Roman" panose="02020603050405020304" pitchFamily="18" charset="0"/>
              </a:rPr>
              <a:t>array,</a:t>
            </a:r>
            <a:r>
              <a:rPr lang="en-US" sz="2000" spc="-75" dirty="0">
                <a:solidFill>
                  <a:srgbClr val="FFFFFF"/>
                </a:solidFill>
                <a:latin typeface="Times New Roman" panose="02020603050405020304" pitchFamily="18" charset="0"/>
                <a:cs typeface="Times New Roman" panose="02020603050405020304" pitchFamily="18" charset="0"/>
              </a:rPr>
              <a:t> </a:t>
            </a:r>
            <a:r>
              <a:rPr lang="en-US" sz="2000" spc="31" dirty="0">
                <a:solidFill>
                  <a:srgbClr val="FFFFFF"/>
                </a:solidFill>
                <a:latin typeface="Times New Roman" panose="02020603050405020304" pitchFamily="18" charset="0"/>
                <a:cs typeface="Times New Roman" panose="02020603050405020304" pitchFamily="18" charset="0"/>
              </a:rPr>
              <a:t>stereo</a:t>
            </a:r>
            <a:r>
              <a:rPr lang="en-US" sz="2000" spc="-95" dirty="0">
                <a:solidFill>
                  <a:srgbClr val="FFFFFF"/>
                </a:solidFill>
                <a:latin typeface="Times New Roman" panose="02020603050405020304" pitchFamily="18" charset="0"/>
                <a:cs typeface="Times New Roman" panose="02020603050405020304" pitchFamily="18" charset="0"/>
              </a:rPr>
              <a:t> </a:t>
            </a:r>
            <a:r>
              <a:rPr lang="en-US" sz="2000" dirty="0">
                <a:solidFill>
                  <a:srgbClr val="FFFFFF"/>
                </a:solidFill>
                <a:latin typeface="Times New Roman" panose="02020603050405020304" pitchFamily="18" charset="0"/>
                <a:cs typeface="Times New Roman" panose="02020603050405020304" pitchFamily="18" charset="0"/>
              </a:rPr>
              <a:t>audio</a:t>
            </a:r>
            <a:r>
              <a:rPr lang="en-US" sz="2000" spc="-95" dirty="0">
                <a:solidFill>
                  <a:srgbClr val="FFFFFF"/>
                </a:solidFill>
                <a:latin typeface="Times New Roman" panose="02020603050405020304" pitchFamily="18" charset="0"/>
                <a:cs typeface="Times New Roman" panose="02020603050405020304" pitchFamily="18" charset="0"/>
              </a:rPr>
              <a:t> </a:t>
            </a:r>
            <a:r>
              <a:rPr lang="en-US" sz="2000" spc="11" dirty="0">
                <a:solidFill>
                  <a:srgbClr val="FFFFFF"/>
                </a:solidFill>
                <a:latin typeface="Times New Roman" panose="02020603050405020304" pitchFamily="18" charset="0"/>
                <a:cs typeface="Times New Roman" panose="02020603050405020304" pitchFamily="18" charset="0"/>
              </a:rPr>
              <a:t>tracks</a:t>
            </a:r>
            <a:r>
              <a:rPr lang="en-US" sz="2000" spc="-51" dirty="0">
                <a:solidFill>
                  <a:srgbClr val="FFFFFF"/>
                </a:solidFill>
                <a:latin typeface="Times New Roman" panose="02020603050405020304" pitchFamily="18" charset="0"/>
                <a:cs typeface="Times New Roman" panose="02020603050405020304" pitchFamily="18" charset="0"/>
              </a:rPr>
              <a:t> </a:t>
            </a:r>
            <a:r>
              <a:rPr lang="en-US" sz="2000" dirty="0">
                <a:solidFill>
                  <a:srgbClr val="FFFFFF"/>
                </a:solidFill>
                <a:latin typeface="Times New Roman" panose="02020603050405020304" pitchFamily="18" charset="0"/>
                <a:cs typeface="Times New Roman" panose="02020603050405020304" pitchFamily="18" charset="0"/>
              </a:rPr>
              <a:t>have</a:t>
            </a:r>
            <a:r>
              <a:rPr lang="en-US" sz="2000" spc="-45" dirty="0">
                <a:solidFill>
                  <a:srgbClr val="FFFFFF"/>
                </a:solidFill>
                <a:latin typeface="Times New Roman" panose="02020603050405020304" pitchFamily="18" charset="0"/>
                <a:cs typeface="Times New Roman" panose="02020603050405020304" pitchFamily="18" charset="0"/>
              </a:rPr>
              <a:t> </a:t>
            </a:r>
            <a:r>
              <a:rPr lang="en-US" sz="2000" spc="15" dirty="0">
                <a:solidFill>
                  <a:srgbClr val="FFFFFF"/>
                </a:solidFill>
                <a:latin typeface="Times New Roman" panose="02020603050405020304" pitchFamily="18" charset="0"/>
                <a:cs typeface="Times New Roman" panose="02020603050405020304" pitchFamily="18" charset="0"/>
              </a:rPr>
              <a:t>two</a:t>
            </a:r>
            <a:r>
              <a:rPr lang="en-US" sz="2000" spc="-95" dirty="0">
                <a:solidFill>
                  <a:srgbClr val="FFFFFF"/>
                </a:solidFill>
                <a:latin typeface="Times New Roman" panose="02020603050405020304" pitchFamily="18" charset="0"/>
                <a:cs typeface="Times New Roman" panose="02020603050405020304" pitchFamily="18" charset="0"/>
              </a:rPr>
              <a:t> </a:t>
            </a:r>
            <a:r>
              <a:rPr lang="en-US" sz="2000" spc="11" dirty="0">
                <a:solidFill>
                  <a:srgbClr val="FFFFFF"/>
                </a:solidFill>
                <a:latin typeface="Times New Roman" panose="02020603050405020304" pitchFamily="18" charset="0"/>
                <a:cs typeface="Times New Roman" panose="02020603050405020304" pitchFamily="18" charset="0"/>
              </a:rPr>
              <a:t>arrays.</a:t>
            </a:r>
            <a:r>
              <a:rPr lang="en-US" sz="2000" spc="-85" dirty="0">
                <a:solidFill>
                  <a:srgbClr val="FFFFFF"/>
                </a:solidFill>
                <a:latin typeface="Times New Roman" panose="02020603050405020304" pitchFamily="18" charset="0"/>
                <a:cs typeface="Times New Roman" panose="02020603050405020304" pitchFamily="18" charset="0"/>
              </a:rPr>
              <a:t> </a:t>
            </a:r>
            <a:r>
              <a:rPr lang="en-US" sz="2000" spc="11" dirty="0">
                <a:solidFill>
                  <a:srgbClr val="FFFFFF"/>
                </a:solidFill>
                <a:latin typeface="Times New Roman" panose="02020603050405020304" pitchFamily="18" charset="0"/>
                <a:cs typeface="Times New Roman" panose="02020603050405020304" pitchFamily="18" charset="0"/>
              </a:rPr>
              <a:t>There</a:t>
            </a:r>
            <a:r>
              <a:rPr lang="en-US" sz="2000" spc="-131" dirty="0">
                <a:solidFill>
                  <a:srgbClr val="FFFFFF"/>
                </a:solidFill>
                <a:latin typeface="Times New Roman" panose="02020603050405020304" pitchFamily="18" charset="0"/>
                <a:cs typeface="Times New Roman" panose="02020603050405020304" pitchFamily="18" charset="0"/>
              </a:rPr>
              <a:t> </a:t>
            </a:r>
            <a:r>
              <a:rPr lang="en-US" sz="2000" dirty="0">
                <a:solidFill>
                  <a:srgbClr val="FFFFFF"/>
                </a:solidFill>
                <a:latin typeface="Times New Roman" panose="02020603050405020304" pitchFamily="18" charset="0"/>
                <a:cs typeface="Times New Roman" panose="02020603050405020304" pitchFamily="18" charset="0"/>
              </a:rPr>
              <a:t>can</a:t>
            </a:r>
            <a:r>
              <a:rPr lang="en-US" sz="2000" spc="-95" dirty="0">
                <a:solidFill>
                  <a:srgbClr val="FFFFFF"/>
                </a:solidFill>
                <a:latin typeface="Times New Roman" panose="02020603050405020304" pitchFamily="18" charset="0"/>
                <a:cs typeface="Times New Roman" panose="02020603050405020304" pitchFamily="18" charset="0"/>
              </a:rPr>
              <a:t> </a:t>
            </a:r>
            <a:r>
              <a:rPr lang="en-US" sz="2000" spc="5" dirty="0">
                <a:solidFill>
                  <a:srgbClr val="FFFFFF"/>
                </a:solidFill>
                <a:latin typeface="Times New Roman" panose="02020603050405020304" pitchFamily="18" charset="0"/>
                <a:cs typeface="Times New Roman" panose="02020603050405020304" pitchFamily="18" charset="0"/>
              </a:rPr>
              <a:t>be</a:t>
            </a:r>
            <a:r>
              <a:rPr lang="en-US" sz="2000" spc="-51" dirty="0">
                <a:solidFill>
                  <a:srgbClr val="FFFFFF"/>
                </a:solidFill>
                <a:latin typeface="Times New Roman" panose="02020603050405020304" pitchFamily="18" charset="0"/>
                <a:cs typeface="Times New Roman" panose="02020603050405020304" pitchFamily="18" charset="0"/>
              </a:rPr>
              <a:t> </a:t>
            </a:r>
            <a:r>
              <a:rPr lang="en-US" sz="2000" spc="5" dirty="0">
                <a:solidFill>
                  <a:srgbClr val="FFFFFF"/>
                </a:solidFill>
                <a:latin typeface="Times New Roman" panose="02020603050405020304" pitchFamily="18" charset="0"/>
                <a:cs typeface="Times New Roman" panose="02020603050405020304" pitchFamily="18" charset="0"/>
              </a:rPr>
              <a:t>more</a:t>
            </a:r>
            <a:r>
              <a:rPr lang="en-US" sz="2000" spc="-51" dirty="0">
                <a:solidFill>
                  <a:srgbClr val="FFFFFF"/>
                </a:solidFill>
                <a:latin typeface="Times New Roman" panose="02020603050405020304" pitchFamily="18" charset="0"/>
                <a:cs typeface="Times New Roman" panose="02020603050405020304" pitchFamily="18" charset="0"/>
              </a:rPr>
              <a:t> </a:t>
            </a:r>
            <a:r>
              <a:rPr lang="en-US" sz="2000" spc="5" dirty="0">
                <a:solidFill>
                  <a:srgbClr val="FFFFFF"/>
                </a:solidFill>
                <a:latin typeface="Times New Roman" panose="02020603050405020304" pitchFamily="18" charset="0"/>
                <a:cs typeface="Times New Roman" panose="02020603050405020304" pitchFamily="18" charset="0"/>
              </a:rPr>
              <a:t>than</a:t>
            </a:r>
            <a:r>
              <a:rPr lang="en-US" sz="2000" spc="-20" dirty="0">
                <a:solidFill>
                  <a:srgbClr val="FFFFFF"/>
                </a:solidFill>
                <a:latin typeface="Times New Roman" panose="02020603050405020304" pitchFamily="18" charset="0"/>
                <a:cs typeface="Times New Roman" panose="02020603050405020304" pitchFamily="18" charset="0"/>
              </a:rPr>
              <a:t> </a:t>
            </a:r>
            <a:r>
              <a:rPr lang="en-US" sz="2000" spc="15" dirty="0">
                <a:solidFill>
                  <a:srgbClr val="FFFFFF"/>
                </a:solidFill>
                <a:latin typeface="Times New Roman" panose="02020603050405020304" pitchFamily="18" charset="0"/>
                <a:cs typeface="Times New Roman" panose="02020603050405020304" pitchFamily="18" charset="0"/>
              </a:rPr>
              <a:t>two</a:t>
            </a:r>
            <a:r>
              <a:rPr lang="en-US" sz="2000" spc="-95" dirty="0">
                <a:solidFill>
                  <a:srgbClr val="FFFFFF"/>
                </a:solidFill>
                <a:latin typeface="Times New Roman" panose="02020603050405020304" pitchFamily="18" charset="0"/>
                <a:cs typeface="Times New Roman" panose="02020603050405020304" pitchFamily="18" charset="0"/>
              </a:rPr>
              <a:t> </a:t>
            </a:r>
            <a:r>
              <a:rPr lang="en-US" sz="2000" spc="5" dirty="0">
                <a:solidFill>
                  <a:srgbClr val="FFFFFF"/>
                </a:solidFill>
                <a:latin typeface="Times New Roman" panose="02020603050405020304" pitchFamily="18" charset="0"/>
                <a:cs typeface="Times New Roman" panose="02020603050405020304" pitchFamily="18" charset="0"/>
              </a:rPr>
              <a:t>channels</a:t>
            </a:r>
            <a:r>
              <a:rPr lang="en-US" sz="2000" spc="-51" dirty="0">
                <a:solidFill>
                  <a:srgbClr val="FFFFFF"/>
                </a:solidFill>
                <a:latin typeface="Times New Roman" panose="02020603050405020304" pitchFamily="18" charset="0"/>
                <a:cs typeface="Times New Roman" panose="02020603050405020304" pitchFamily="18" charset="0"/>
              </a:rPr>
              <a:t> </a:t>
            </a:r>
            <a:r>
              <a:rPr lang="en-US" sz="2000" spc="5" dirty="0">
                <a:solidFill>
                  <a:srgbClr val="FFFFFF"/>
                </a:solidFill>
                <a:latin typeface="Times New Roman" panose="02020603050405020304" pitchFamily="18" charset="0"/>
                <a:cs typeface="Times New Roman" panose="02020603050405020304" pitchFamily="18" charset="0"/>
              </a:rPr>
              <a:t>too.  </a:t>
            </a:r>
            <a:r>
              <a:rPr lang="en-US" sz="2000" spc="11" dirty="0">
                <a:solidFill>
                  <a:srgbClr val="FFFFFF"/>
                </a:solidFill>
                <a:latin typeface="Times New Roman" panose="02020603050405020304" pitchFamily="18" charset="0"/>
                <a:cs typeface="Times New Roman" panose="02020603050405020304" pitchFamily="18" charset="0"/>
              </a:rPr>
              <a:t>GTZAN </a:t>
            </a:r>
            <a:r>
              <a:rPr lang="en-US" sz="2000" spc="-5" dirty="0">
                <a:solidFill>
                  <a:srgbClr val="FFFFFF"/>
                </a:solidFill>
                <a:latin typeface="Times New Roman" panose="02020603050405020304" pitchFamily="18" charset="0"/>
                <a:cs typeface="Times New Roman" panose="02020603050405020304" pitchFamily="18" charset="0"/>
              </a:rPr>
              <a:t>has </a:t>
            </a:r>
            <a:r>
              <a:rPr lang="en-US" sz="2000" spc="5" dirty="0">
                <a:solidFill>
                  <a:srgbClr val="FFFFFF"/>
                </a:solidFill>
                <a:latin typeface="Times New Roman" panose="02020603050405020304" pitchFamily="18" charset="0"/>
                <a:cs typeface="Times New Roman" panose="02020603050405020304" pitchFamily="18" charset="0"/>
              </a:rPr>
              <a:t>only </a:t>
            </a:r>
            <a:r>
              <a:rPr lang="en-US" sz="2000" spc="-5" dirty="0">
                <a:solidFill>
                  <a:srgbClr val="FFFFFF"/>
                </a:solidFill>
                <a:latin typeface="Times New Roman" panose="02020603050405020304" pitchFamily="18" charset="0"/>
                <a:cs typeface="Times New Roman" panose="02020603050405020304" pitchFamily="18" charset="0"/>
              </a:rPr>
              <a:t>mono </a:t>
            </a:r>
            <a:r>
              <a:rPr lang="en-US" sz="2000" spc="5" dirty="0">
                <a:solidFill>
                  <a:srgbClr val="FFFFFF"/>
                </a:solidFill>
                <a:latin typeface="Times New Roman" panose="02020603050405020304" pitchFamily="18" charset="0"/>
                <a:cs typeface="Times New Roman" panose="02020603050405020304" pitchFamily="18" charset="0"/>
              </a:rPr>
              <a:t>channel</a:t>
            </a:r>
            <a:r>
              <a:rPr lang="en-US" sz="2000" spc="-169" dirty="0">
                <a:solidFill>
                  <a:srgbClr val="FFFFFF"/>
                </a:solidFill>
                <a:latin typeface="Times New Roman" panose="02020603050405020304" pitchFamily="18" charset="0"/>
                <a:cs typeface="Times New Roman" panose="02020603050405020304" pitchFamily="18" charset="0"/>
              </a:rPr>
              <a:t> </a:t>
            </a:r>
            <a:r>
              <a:rPr lang="en-US" sz="2000" spc="15" dirty="0">
                <a:solidFill>
                  <a:srgbClr val="FFFFFF"/>
                </a:solidFill>
                <a:latin typeface="Times New Roman" panose="02020603050405020304" pitchFamily="18" charset="0"/>
                <a:cs typeface="Times New Roman" panose="02020603050405020304" pitchFamily="18" charset="0"/>
              </a:rPr>
              <a:t>tracks.</a:t>
            </a:r>
            <a:endParaRPr lang="en-US" sz="2000" dirty="0">
              <a:latin typeface="Times New Roman" panose="02020603050405020304" pitchFamily="18" charset="0"/>
              <a:cs typeface="Times New Roman" panose="02020603050405020304" pitchFamily="18" charset="0"/>
            </a:endParaRPr>
          </a:p>
          <a:p>
            <a:pPr marL="12700" marR="5080" algn="just">
              <a:lnSpc>
                <a:spcPct val="102899"/>
              </a:lnSpc>
            </a:pPr>
            <a:endParaRPr lang="en-US" sz="2000" dirty="0">
              <a:latin typeface="Times New Roman" panose="02020603050405020304" pitchFamily="18" charset="0"/>
              <a:cs typeface="Times New Roman" panose="02020603050405020304" pitchFamily="18" charset="0"/>
            </a:endParaRPr>
          </a:p>
          <a:p>
            <a:pPr marL="12700" algn="just">
              <a:spcBef>
                <a:spcPts val="125"/>
              </a:spcBef>
            </a:pPr>
            <a:r>
              <a:rPr lang="en-US" sz="2000" b="1" spc="120" dirty="0">
                <a:solidFill>
                  <a:srgbClr val="B5DBF8"/>
                </a:solidFill>
                <a:latin typeface="Times New Roman" panose="02020603050405020304" pitchFamily="18" charset="0"/>
                <a:cs typeface="Times New Roman" panose="02020603050405020304" pitchFamily="18" charset="0"/>
              </a:rPr>
              <a:t>How</a:t>
            </a:r>
            <a:r>
              <a:rPr lang="en-US" sz="2000" b="1" spc="-405" dirty="0">
                <a:solidFill>
                  <a:srgbClr val="B5DBF8"/>
                </a:solidFill>
                <a:latin typeface="Times New Roman" panose="02020603050405020304" pitchFamily="18" charset="0"/>
                <a:cs typeface="Times New Roman" panose="02020603050405020304" pitchFamily="18" charset="0"/>
              </a:rPr>
              <a:t> </a:t>
            </a:r>
            <a:r>
              <a:rPr lang="en-US" sz="2000" b="1" spc="20" dirty="0">
                <a:solidFill>
                  <a:srgbClr val="B5DBF8"/>
                </a:solidFill>
                <a:latin typeface="Times New Roman" panose="02020603050405020304" pitchFamily="18" charset="0"/>
                <a:cs typeface="Times New Roman" panose="02020603050405020304" pitchFamily="18" charset="0"/>
              </a:rPr>
              <a:t>many</a:t>
            </a:r>
            <a:r>
              <a:rPr lang="en-US" sz="2000" b="1" spc="-391" dirty="0">
                <a:solidFill>
                  <a:srgbClr val="B5DBF8"/>
                </a:solidFill>
                <a:latin typeface="Times New Roman" panose="02020603050405020304" pitchFamily="18" charset="0"/>
                <a:cs typeface="Times New Roman" panose="02020603050405020304" pitchFamily="18" charset="0"/>
              </a:rPr>
              <a:t> </a:t>
            </a:r>
            <a:r>
              <a:rPr lang="en-US" sz="2000" b="1" dirty="0">
                <a:solidFill>
                  <a:srgbClr val="B5DBF8"/>
                </a:solidFill>
                <a:latin typeface="Times New Roman" panose="02020603050405020304" pitchFamily="18" charset="0"/>
                <a:cs typeface="Times New Roman" panose="02020603050405020304" pitchFamily="18" charset="0"/>
              </a:rPr>
              <a:t>samples </a:t>
            </a:r>
            <a:r>
              <a:rPr lang="en-US" sz="2000" b="1" spc="91" dirty="0">
                <a:solidFill>
                  <a:srgbClr val="B5DBF8"/>
                </a:solidFill>
                <a:latin typeface="Times New Roman" panose="02020603050405020304" pitchFamily="18" charset="0"/>
                <a:cs typeface="Times New Roman" panose="02020603050405020304" pitchFamily="18" charset="0"/>
              </a:rPr>
              <a:t>for </a:t>
            </a:r>
            <a:r>
              <a:rPr lang="en-US" sz="2000" b="1" spc="31" dirty="0">
                <a:solidFill>
                  <a:srgbClr val="B5DBF8"/>
                </a:solidFill>
                <a:latin typeface="Times New Roman" panose="02020603050405020304" pitchFamily="18" charset="0"/>
                <a:cs typeface="Times New Roman" panose="02020603050405020304" pitchFamily="18" charset="0"/>
              </a:rPr>
              <a:t>1 </a:t>
            </a:r>
            <a:r>
              <a:rPr lang="en-US" sz="2000" b="1" spc="45" dirty="0">
                <a:solidFill>
                  <a:srgbClr val="B5DBF8"/>
                </a:solidFill>
                <a:latin typeface="Times New Roman" panose="02020603050405020304" pitchFamily="18" charset="0"/>
                <a:cs typeface="Times New Roman" panose="02020603050405020304" pitchFamily="18" charset="0"/>
              </a:rPr>
              <a:t>second</a:t>
            </a:r>
            <a:r>
              <a:rPr lang="en-US" sz="2000" b="1" spc="-405" dirty="0">
                <a:solidFill>
                  <a:srgbClr val="B5DBF8"/>
                </a:solidFill>
                <a:latin typeface="Times New Roman" panose="02020603050405020304" pitchFamily="18" charset="0"/>
                <a:cs typeface="Times New Roman" panose="02020603050405020304" pitchFamily="18" charset="0"/>
              </a:rPr>
              <a:t> </a:t>
            </a:r>
            <a:r>
              <a:rPr lang="en-US" sz="2000" b="1" spc="20" dirty="0">
                <a:solidFill>
                  <a:srgbClr val="B5DBF8"/>
                </a:solidFill>
                <a:latin typeface="Times New Roman" panose="02020603050405020304" pitchFamily="18" charset="0"/>
                <a:cs typeface="Times New Roman" panose="02020603050405020304" pitchFamily="18" charset="0"/>
              </a:rPr>
              <a:t>audio?</a:t>
            </a:r>
            <a:r>
              <a:rPr lang="en-US" sz="2000" b="1" spc="-431" dirty="0">
                <a:solidFill>
                  <a:srgbClr val="B5DBF8"/>
                </a:solidFill>
                <a:latin typeface="Times New Roman" panose="02020603050405020304" pitchFamily="18" charset="0"/>
                <a:cs typeface="Times New Roman" panose="02020603050405020304" pitchFamily="18" charset="0"/>
              </a:rPr>
              <a:t> </a:t>
            </a:r>
            <a:r>
              <a:rPr lang="en-US" sz="2000" b="1" spc="-71" dirty="0">
                <a:solidFill>
                  <a:srgbClr val="B5DBF8"/>
                </a:solidFill>
                <a:latin typeface="Times New Roman" panose="02020603050405020304" pitchFamily="18" charset="0"/>
                <a:cs typeface="Times New Roman" panose="02020603050405020304" pitchFamily="18" charset="0"/>
              </a:rPr>
              <a:t>(Sample</a:t>
            </a:r>
            <a:r>
              <a:rPr lang="en-US" sz="2000" b="1" spc="-395" dirty="0">
                <a:solidFill>
                  <a:srgbClr val="B5DBF8"/>
                </a:solidFill>
                <a:latin typeface="Times New Roman" panose="02020603050405020304" pitchFamily="18" charset="0"/>
                <a:cs typeface="Times New Roman" panose="02020603050405020304" pitchFamily="18" charset="0"/>
              </a:rPr>
              <a:t> </a:t>
            </a:r>
            <a:r>
              <a:rPr lang="en-US" sz="2000" b="1" spc="-75" dirty="0">
                <a:solidFill>
                  <a:srgbClr val="B5DBF8"/>
                </a:solidFill>
                <a:latin typeface="Times New Roman" panose="02020603050405020304" pitchFamily="18" charset="0"/>
                <a:cs typeface="Times New Roman" panose="02020603050405020304" pitchFamily="18" charset="0"/>
              </a:rPr>
              <a:t>Rate)</a:t>
            </a:r>
            <a:endParaRPr lang="en-US" sz="2000" b="1" dirty="0">
              <a:latin typeface="Times New Roman" panose="02020603050405020304" pitchFamily="18" charset="0"/>
              <a:cs typeface="Times New Roman" panose="02020603050405020304" pitchFamily="18" charset="0"/>
            </a:endParaRPr>
          </a:p>
          <a:p>
            <a:pPr marL="14604" algn="just">
              <a:spcBef>
                <a:spcPts val="1535"/>
              </a:spcBef>
            </a:pPr>
            <a:r>
              <a:rPr lang="en-US" sz="2000" spc="5" dirty="0">
                <a:solidFill>
                  <a:srgbClr val="FFFFFF"/>
                </a:solidFill>
                <a:latin typeface="Times New Roman" panose="02020603050405020304" pitchFamily="18" charset="0"/>
                <a:cs typeface="Times New Roman" panose="02020603050405020304" pitchFamily="18" charset="0"/>
              </a:rPr>
              <a:t>Well,</a:t>
            </a:r>
            <a:r>
              <a:rPr lang="en-US" sz="2000" spc="-85" dirty="0">
                <a:solidFill>
                  <a:srgbClr val="FFFFFF"/>
                </a:solidFill>
                <a:latin typeface="Times New Roman" panose="02020603050405020304" pitchFamily="18" charset="0"/>
                <a:cs typeface="Times New Roman" panose="02020603050405020304" pitchFamily="18" charset="0"/>
              </a:rPr>
              <a:t> </a:t>
            </a:r>
            <a:r>
              <a:rPr lang="en-US" sz="2000" dirty="0">
                <a:solidFill>
                  <a:srgbClr val="FFFFFF"/>
                </a:solidFill>
                <a:latin typeface="Times New Roman" panose="02020603050405020304" pitchFamily="18" charset="0"/>
                <a:cs typeface="Times New Roman" panose="02020603050405020304" pitchFamily="18" charset="0"/>
              </a:rPr>
              <a:t>It</a:t>
            </a:r>
            <a:r>
              <a:rPr lang="en-US" sz="2000" spc="11" dirty="0">
                <a:solidFill>
                  <a:srgbClr val="FFFFFF"/>
                </a:solidFill>
                <a:latin typeface="Times New Roman" panose="02020603050405020304" pitchFamily="18" charset="0"/>
                <a:cs typeface="Times New Roman" panose="02020603050405020304" pitchFamily="18" charset="0"/>
              </a:rPr>
              <a:t> </a:t>
            </a:r>
            <a:r>
              <a:rPr lang="en-US" sz="2000" spc="5" dirty="0">
                <a:solidFill>
                  <a:srgbClr val="FFFFFF"/>
                </a:solidFill>
                <a:latin typeface="Times New Roman" panose="02020603050405020304" pitchFamily="18" charset="0"/>
                <a:cs typeface="Times New Roman" panose="02020603050405020304" pitchFamily="18" charset="0"/>
              </a:rPr>
              <a:t>depends</a:t>
            </a:r>
            <a:r>
              <a:rPr lang="en-US" sz="2000" spc="-65" dirty="0">
                <a:solidFill>
                  <a:srgbClr val="FFFFFF"/>
                </a:solidFill>
                <a:latin typeface="Times New Roman" panose="02020603050405020304" pitchFamily="18" charset="0"/>
                <a:cs typeface="Times New Roman" panose="02020603050405020304" pitchFamily="18" charset="0"/>
              </a:rPr>
              <a:t> </a:t>
            </a:r>
            <a:r>
              <a:rPr lang="en-US" sz="2000" dirty="0">
                <a:solidFill>
                  <a:srgbClr val="FFFFFF"/>
                </a:solidFill>
                <a:latin typeface="Times New Roman" panose="02020603050405020304" pitchFamily="18" charset="0"/>
                <a:cs typeface="Times New Roman" panose="02020603050405020304" pitchFamily="18" charset="0"/>
              </a:rPr>
              <a:t>on</a:t>
            </a:r>
            <a:r>
              <a:rPr lang="en-US" sz="2000" spc="-111" dirty="0">
                <a:solidFill>
                  <a:srgbClr val="FFFFFF"/>
                </a:solidFill>
                <a:latin typeface="Times New Roman" panose="02020603050405020304" pitchFamily="18" charset="0"/>
                <a:cs typeface="Times New Roman" panose="02020603050405020304" pitchFamily="18" charset="0"/>
              </a:rPr>
              <a:t> </a:t>
            </a:r>
            <a:r>
              <a:rPr lang="en-US" sz="2000" spc="11" dirty="0">
                <a:solidFill>
                  <a:srgbClr val="FFFFFF"/>
                </a:solidFill>
                <a:latin typeface="Times New Roman" panose="02020603050405020304" pitchFamily="18" charset="0"/>
                <a:cs typeface="Times New Roman" panose="02020603050405020304" pitchFamily="18" charset="0"/>
              </a:rPr>
              <a:t>the</a:t>
            </a:r>
            <a:r>
              <a:rPr lang="en-US" sz="2000" spc="-65" dirty="0">
                <a:solidFill>
                  <a:srgbClr val="FFFFFF"/>
                </a:solidFill>
                <a:latin typeface="Times New Roman" panose="02020603050405020304" pitchFamily="18" charset="0"/>
                <a:cs typeface="Times New Roman" panose="02020603050405020304" pitchFamily="18" charset="0"/>
              </a:rPr>
              <a:t> </a:t>
            </a:r>
            <a:r>
              <a:rPr lang="en-US" sz="2000" spc="5" dirty="0">
                <a:solidFill>
                  <a:srgbClr val="FFFFFF"/>
                </a:solidFill>
                <a:latin typeface="Times New Roman" panose="02020603050405020304" pitchFamily="18" charset="0"/>
                <a:cs typeface="Times New Roman" panose="02020603050405020304" pitchFamily="18" charset="0"/>
              </a:rPr>
              <a:t>sampling</a:t>
            </a:r>
            <a:r>
              <a:rPr lang="en-US" sz="2000" spc="-95" dirty="0">
                <a:solidFill>
                  <a:srgbClr val="FFFFFF"/>
                </a:solidFill>
                <a:latin typeface="Times New Roman" panose="02020603050405020304" pitchFamily="18" charset="0"/>
                <a:cs typeface="Times New Roman" panose="02020603050405020304" pitchFamily="18" charset="0"/>
              </a:rPr>
              <a:t> </a:t>
            </a:r>
            <a:r>
              <a:rPr lang="en-US" sz="2000" spc="15" dirty="0">
                <a:solidFill>
                  <a:srgbClr val="FFFFFF"/>
                </a:solidFill>
                <a:latin typeface="Times New Roman" panose="02020603050405020304" pitchFamily="18" charset="0"/>
                <a:cs typeface="Times New Roman" panose="02020603050405020304" pitchFamily="18" charset="0"/>
              </a:rPr>
              <a:t>rate.</a:t>
            </a:r>
            <a:endParaRPr lang="en-US" sz="2000" dirty="0">
              <a:latin typeface="Times New Roman" panose="02020603050405020304" pitchFamily="18" charset="0"/>
              <a:cs typeface="Times New Roman" panose="02020603050405020304" pitchFamily="18" charset="0"/>
            </a:endParaRPr>
          </a:p>
          <a:p>
            <a:pPr marL="14604" algn="just"/>
            <a:r>
              <a:rPr lang="en-US" sz="2000" spc="11" dirty="0">
                <a:solidFill>
                  <a:srgbClr val="FFFFFF"/>
                </a:solidFill>
                <a:latin typeface="Times New Roman" panose="02020603050405020304" pitchFamily="18" charset="0"/>
                <a:cs typeface="Times New Roman" panose="02020603050405020304" pitchFamily="18" charset="0"/>
              </a:rPr>
              <a:t>For</a:t>
            </a:r>
            <a:r>
              <a:rPr lang="en-US" sz="2000" spc="-71" dirty="0">
                <a:solidFill>
                  <a:srgbClr val="FFFFFF"/>
                </a:solidFill>
                <a:latin typeface="Times New Roman" panose="02020603050405020304" pitchFamily="18" charset="0"/>
                <a:cs typeface="Times New Roman" panose="02020603050405020304" pitchFamily="18" charset="0"/>
              </a:rPr>
              <a:t> </a:t>
            </a:r>
            <a:r>
              <a:rPr lang="en-US" sz="2000" spc="5" dirty="0">
                <a:solidFill>
                  <a:srgbClr val="FFFFFF"/>
                </a:solidFill>
                <a:latin typeface="Times New Roman" panose="02020603050405020304" pitchFamily="18" charset="0"/>
                <a:cs typeface="Times New Roman" panose="02020603050405020304" pitchFamily="18" charset="0"/>
              </a:rPr>
              <a:t>GTZAN</a:t>
            </a:r>
            <a:r>
              <a:rPr lang="en-US" sz="2000" spc="-55" dirty="0">
                <a:solidFill>
                  <a:srgbClr val="FFFFFF"/>
                </a:solidFill>
                <a:latin typeface="Times New Roman" panose="02020603050405020304" pitchFamily="18" charset="0"/>
                <a:cs typeface="Times New Roman" panose="02020603050405020304" pitchFamily="18" charset="0"/>
              </a:rPr>
              <a:t> </a:t>
            </a:r>
            <a:r>
              <a:rPr lang="en-US" sz="2000" spc="11" dirty="0">
                <a:solidFill>
                  <a:srgbClr val="FFFFFF"/>
                </a:solidFill>
                <a:latin typeface="Times New Roman" panose="02020603050405020304" pitchFamily="18" charset="0"/>
                <a:cs typeface="Times New Roman" panose="02020603050405020304" pitchFamily="18" charset="0"/>
              </a:rPr>
              <a:t>dataset,</a:t>
            </a:r>
            <a:r>
              <a:rPr lang="en-US" sz="2000" spc="-80" dirty="0">
                <a:solidFill>
                  <a:srgbClr val="FFFFFF"/>
                </a:solidFill>
                <a:latin typeface="Times New Roman" panose="02020603050405020304" pitchFamily="18" charset="0"/>
                <a:cs typeface="Times New Roman" panose="02020603050405020304" pitchFamily="18" charset="0"/>
              </a:rPr>
              <a:t> </a:t>
            </a:r>
            <a:r>
              <a:rPr lang="en-US" sz="2000" spc="11" dirty="0">
                <a:solidFill>
                  <a:srgbClr val="FFFFFF"/>
                </a:solidFill>
                <a:latin typeface="Times New Roman" panose="02020603050405020304" pitchFamily="18" charset="0"/>
                <a:cs typeface="Times New Roman" panose="02020603050405020304" pitchFamily="18" charset="0"/>
              </a:rPr>
              <a:t>each</a:t>
            </a:r>
            <a:r>
              <a:rPr lang="en-US" sz="2000" spc="-95" dirty="0">
                <a:solidFill>
                  <a:srgbClr val="FFFFFF"/>
                </a:solidFill>
                <a:latin typeface="Times New Roman" panose="02020603050405020304" pitchFamily="18" charset="0"/>
                <a:cs typeface="Times New Roman" panose="02020603050405020304" pitchFamily="18" charset="0"/>
              </a:rPr>
              <a:t> </a:t>
            </a:r>
            <a:r>
              <a:rPr lang="en-US" sz="2000" dirty="0">
                <a:solidFill>
                  <a:srgbClr val="FFFFFF"/>
                </a:solidFill>
                <a:latin typeface="Times New Roman" panose="02020603050405020304" pitchFamily="18" charset="0"/>
                <a:cs typeface="Times New Roman" panose="02020603050405020304" pitchFamily="18" charset="0"/>
              </a:rPr>
              <a:t>audio</a:t>
            </a:r>
            <a:r>
              <a:rPr lang="en-US" sz="2000" spc="-105" dirty="0">
                <a:solidFill>
                  <a:srgbClr val="FFFFFF"/>
                </a:solidFill>
                <a:latin typeface="Times New Roman" panose="02020603050405020304" pitchFamily="18" charset="0"/>
                <a:cs typeface="Times New Roman" panose="02020603050405020304" pitchFamily="18" charset="0"/>
              </a:rPr>
              <a:t> </a:t>
            </a:r>
            <a:r>
              <a:rPr lang="en-US" sz="2000" spc="11" dirty="0">
                <a:solidFill>
                  <a:srgbClr val="FFFFFF"/>
                </a:solidFill>
                <a:latin typeface="Times New Roman" panose="02020603050405020304" pitchFamily="18" charset="0"/>
                <a:cs typeface="Times New Roman" panose="02020603050405020304" pitchFamily="18" charset="0"/>
              </a:rPr>
              <a:t>tracks</a:t>
            </a:r>
            <a:r>
              <a:rPr lang="en-US" sz="2000" spc="-60" dirty="0">
                <a:solidFill>
                  <a:srgbClr val="FFFFFF"/>
                </a:solidFill>
                <a:latin typeface="Times New Roman" panose="02020603050405020304" pitchFamily="18" charset="0"/>
                <a:cs typeface="Times New Roman" panose="02020603050405020304" pitchFamily="18" charset="0"/>
              </a:rPr>
              <a:t> </a:t>
            </a:r>
            <a:r>
              <a:rPr lang="en-US" sz="2000" spc="-5" dirty="0">
                <a:solidFill>
                  <a:srgbClr val="FFFFFF"/>
                </a:solidFill>
                <a:latin typeface="Times New Roman" panose="02020603050405020304" pitchFamily="18" charset="0"/>
                <a:cs typeface="Times New Roman" panose="02020603050405020304" pitchFamily="18" charset="0"/>
              </a:rPr>
              <a:t>has</a:t>
            </a:r>
            <a:r>
              <a:rPr lang="en-US" sz="2000" spc="-60" dirty="0">
                <a:solidFill>
                  <a:srgbClr val="FFFFFF"/>
                </a:solidFill>
                <a:latin typeface="Times New Roman" panose="02020603050405020304" pitchFamily="18" charset="0"/>
                <a:cs typeface="Times New Roman" panose="02020603050405020304" pitchFamily="18" charset="0"/>
              </a:rPr>
              <a:t> </a:t>
            </a:r>
            <a:r>
              <a:rPr lang="en-US" sz="2000" spc="5" dirty="0">
                <a:solidFill>
                  <a:srgbClr val="FFFFFF"/>
                </a:solidFill>
                <a:latin typeface="Times New Roman" panose="02020603050405020304" pitchFamily="18" charset="0"/>
                <a:cs typeface="Times New Roman" panose="02020603050405020304" pitchFamily="18" charset="0"/>
              </a:rPr>
              <a:t>sample</a:t>
            </a:r>
            <a:r>
              <a:rPr lang="en-US" sz="2000" spc="-55" dirty="0">
                <a:solidFill>
                  <a:srgbClr val="FFFFFF"/>
                </a:solidFill>
                <a:latin typeface="Times New Roman" panose="02020603050405020304" pitchFamily="18" charset="0"/>
                <a:cs typeface="Times New Roman" panose="02020603050405020304" pitchFamily="18" charset="0"/>
              </a:rPr>
              <a:t> </a:t>
            </a:r>
            <a:r>
              <a:rPr lang="en-US" sz="2000" spc="11" dirty="0">
                <a:solidFill>
                  <a:srgbClr val="FFFFFF"/>
                </a:solidFill>
                <a:latin typeface="Times New Roman" panose="02020603050405020304" pitchFamily="18" charset="0"/>
                <a:cs typeface="Times New Roman" panose="02020603050405020304" pitchFamily="18" charset="0"/>
              </a:rPr>
              <a:t>rate</a:t>
            </a:r>
            <a:r>
              <a:rPr lang="en-US" sz="2000" spc="-60" dirty="0">
                <a:solidFill>
                  <a:srgbClr val="FFFFFF"/>
                </a:solidFill>
                <a:latin typeface="Times New Roman" panose="02020603050405020304" pitchFamily="18" charset="0"/>
                <a:cs typeface="Times New Roman" panose="02020603050405020304" pitchFamily="18" charset="0"/>
              </a:rPr>
              <a:t> </a:t>
            </a:r>
            <a:r>
              <a:rPr lang="en-US" sz="2000" spc="35" dirty="0">
                <a:solidFill>
                  <a:srgbClr val="FFFFFF"/>
                </a:solidFill>
                <a:latin typeface="Times New Roman" panose="02020603050405020304" pitchFamily="18" charset="0"/>
                <a:cs typeface="Times New Roman" panose="02020603050405020304" pitchFamily="18" charset="0"/>
              </a:rPr>
              <a:t>(sr)</a:t>
            </a:r>
            <a:r>
              <a:rPr lang="en-US" sz="2000" spc="-85" dirty="0">
                <a:solidFill>
                  <a:srgbClr val="FFFFFF"/>
                </a:solidFill>
                <a:latin typeface="Times New Roman" panose="02020603050405020304" pitchFamily="18" charset="0"/>
                <a:cs typeface="Times New Roman" panose="02020603050405020304" pitchFamily="18" charset="0"/>
              </a:rPr>
              <a:t> </a:t>
            </a:r>
            <a:r>
              <a:rPr lang="en-US" sz="2000" spc="11" dirty="0">
                <a:solidFill>
                  <a:srgbClr val="FFFFFF"/>
                </a:solidFill>
                <a:latin typeface="Times New Roman" panose="02020603050405020304" pitchFamily="18" charset="0"/>
                <a:cs typeface="Times New Roman" panose="02020603050405020304" pitchFamily="18" charset="0"/>
              </a:rPr>
              <a:t>=</a:t>
            </a:r>
            <a:r>
              <a:rPr lang="en-US" sz="2000" spc="-45" dirty="0">
                <a:solidFill>
                  <a:srgbClr val="FFFFFF"/>
                </a:solidFill>
                <a:latin typeface="Times New Roman" panose="02020603050405020304" pitchFamily="18" charset="0"/>
                <a:cs typeface="Times New Roman" panose="02020603050405020304" pitchFamily="18" charset="0"/>
              </a:rPr>
              <a:t> </a:t>
            </a:r>
            <a:r>
              <a:rPr lang="en-US" sz="2000" spc="25" dirty="0">
                <a:solidFill>
                  <a:srgbClr val="FFFFFF"/>
                </a:solidFill>
                <a:latin typeface="Times New Roman" panose="02020603050405020304" pitchFamily="18" charset="0"/>
                <a:cs typeface="Times New Roman" panose="02020603050405020304" pitchFamily="18" charset="0"/>
              </a:rPr>
              <a:t>22050</a:t>
            </a:r>
            <a:r>
              <a:rPr lang="en-US" sz="2000" spc="-65" dirty="0">
                <a:solidFill>
                  <a:srgbClr val="FFFFFF"/>
                </a:solidFill>
                <a:latin typeface="Times New Roman" panose="02020603050405020304" pitchFamily="18" charset="0"/>
                <a:cs typeface="Times New Roman" panose="02020603050405020304" pitchFamily="18" charset="0"/>
              </a:rPr>
              <a:t> </a:t>
            </a:r>
            <a:r>
              <a:rPr lang="en-US" sz="2000" spc="20" dirty="0">
                <a:solidFill>
                  <a:srgbClr val="FFFFFF"/>
                </a:solidFill>
                <a:latin typeface="Times New Roman" panose="02020603050405020304" pitchFamily="18" charset="0"/>
                <a:cs typeface="Times New Roman" panose="02020603050405020304" pitchFamily="18" charset="0"/>
              </a:rPr>
              <a:t>Hz.</a:t>
            </a:r>
            <a:r>
              <a:rPr lang="en-US" sz="2000" spc="-95" dirty="0">
                <a:solidFill>
                  <a:srgbClr val="FFFFFF"/>
                </a:solidFill>
                <a:latin typeface="Times New Roman" panose="02020603050405020304" pitchFamily="18" charset="0"/>
                <a:cs typeface="Times New Roman" panose="02020603050405020304" pitchFamily="18" charset="0"/>
              </a:rPr>
              <a:t> </a:t>
            </a:r>
            <a:r>
              <a:rPr lang="en-US" sz="2000" spc="5" dirty="0">
                <a:solidFill>
                  <a:srgbClr val="FFFFFF"/>
                </a:solidFill>
                <a:latin typeface="Times New Roman" panose="02020603050405020304" pitchFamily="18" charset="0"/>
                <a:cs typeface="Times New Roman" panose="02020603050405020304" pitchFamily="18" charset="0"/>
              </a:rPr>
              <a:t>(meaning:</a:t>
            </a:r>
            <a:r>
              <a:rPr lang="en-US" sz="2000" spc="-111" dirty="0">
                <a:solidFill>
                  <a:srgbClr val="FFFFFF"/>
                </a:solidFill>
                <a:latin typeface="Times New Roman" panose="02020603050405020304" pitchFamily="18" charset="0"/>
                <a:cs typeface="Times New Roman" panose="02020603050405020304" pitchFamily="18" charset="0"/>
              </a:rPr>
              <a:t> </a:t>
            </a:r>
            <a:r>
              <a:rPr lang="en-US" sz="2000" spc="25" dirty="0">
                <a:solidFill>
                  <a:srgbClr val="FFFFFF"/>
                </a:solidFill>
                <a:latin typeface="Times New Roman" panose="02020603050405020304" pitchFamily="18" charset="0"/>
                <a:cs typeface="Times New Roman" panose="02020603050405020304" pitchFamily="18" charset="0"/>
              </a:rPr>
              <a:t>22050</a:t>
            </a:r>
            <a:r>
              <a:rPr lang="en-US" sz="2000" spc="-60" dirty="0">
                <a:solidFill>
                  <a:srgbClr val="FFFFFF"/>
                </a:solidFill>
                <a:latin typeface="Times New Roman" panose="02020603050405020304" pitchFamily="18" charset="0"/>
                <a:cs typeface="Times New Roman" panose="02020603050405020304" pitchFamily="18" charset="0"/>
              </a:rPr>
              <a:t> </a:t>
            </a:r>
            <a:r>
              <a:rPr lang="en-US" sz="2000" spc="5" dirty="0">
                <a:solidFill>
                  <a:srgbClr val="FFFFFF"/>
                </a:solidFill>
                <a:latin typeface="Times New Roman" panose="02020603050405020304" pitchFamily="18" charset="0"/>
                <a:cs typeface="Times New Roman" panose="02020603050405020304" pitchFamily="18" charset="0"/>
              </a:rPr>
              <a:t>array</a:t>
            </a:r>
            <a:r>
              <a:rPr lang="en-US" sz="2000" spc="-91" dirty="0">
                <a:solidFill>
                  <a:srgbClr val="FFFFFF"/>
                </a:solidFill>
                <a:latin typeface="Times New Roman" panose="02020603050405020304" pitchFamily="18" charset="0"/>
                <a:cs typeface="Times New Roman" panose="02020603050405020304" pitchFamily="18" charset="0"/>
              </a:rPr>
              <a:t> </a:t>
            </a:r>
            <a:r>
              <a:rPr lang="en-US" sz="2000" dirty="0">
                <a:solidFill>
                  <a:srgbClr val="FFFFFF"/>
                </a:solidFill>
                <a:latin typeface="Times New Roman" panose="02020603050405020304" pitchFamily="18" charset="0"/>
                <a:cs typeface="Times New Roman" panose="02020603050405020304" pitchFamily="18" charset="0"/>
              </a:rPr>
              <a:t>elements</a:t>
            </a:r>
            <a:r>
              <a:rPr lang="en-US" sz="2000" spc="-135" dirty="0">
                <a:solidFill>
                  <a:srgbClr val="FFFFFF"/>
                </a:solidFill>
                <a:latin typeface="Times New Roman" panose="02020603050405020304" pitchFamily="18" charset="0"/>
                <a:cs typeface="Times New Roman" panose="02020603050405020304" pitchFamily="18" charset="0"/>
              </a:rPr>
              <a:t> </a:t>
            </a:r>
            <a:r>
              <a:rPr lang="en-US" sz="2000" spc="11" dirty="0">
                <a:solidFill>
                  <a:srgbClr val="FFFFFF"/>
                </a:solidFill>
                <a:latin typeface="Times New Roman" panose="02020603050405020304" pitchFamily="18" charset="0"/>
                <a:cs typeface="Times New Roman" panose="02020603050405020304" pitchFamily="18" charset="0"/>
              </a:rPr>
              <a:t>per</a:t>
            </a:r>
            <a:r>
              <a:rPr lang="en-US" sz="2000" spc="-71" dirty="0">
                <a:solidFill>
                  <a:srgbClr val="FFFFFF"/>
                </a:solidFill>
                <a:latin typeface="Times New Roman" panose="02020603050405020304" pitchFamily="18" charset="0"/>
                <a:cs typeface="Times New Roman" panose="02020603050405020304" pitchFamily="18" charset="0"/>
              </a:rPr>
              <a:t> </a:t>
            </a:r>
            <a:r>
              <a:rPr lang="en-US" sz="2000" spc="11" dirty="0">
                <a:solidFill>
                  <a:srgbClr val="FFFFFF"/>
                </a:solidFill>
                <a:latin typeface="Times New Roman" panose="02020603050405020304" pitchFamily="18" charset="0"/>
                <a:cs typeface="Times New Roman" panose="02020603050405020304" pitchFamily="18" charset="0"/>
              </a:rPr>
              <a:t>second)</a:t>
            </a:r>
            <a:endParaRPr lang="en-US" sz="2000" dirty="0">
              <a:latin typeface="Times New Roman" panose="02020603050405020304" pitchFamily="18" charset="0"/>
              <a:cs typeface="Times New Roman" panose="02020603050405020304" pitchFamily="18" charset="0"/>
            </a:endParaRPr>
          </a:p>
        </p:txBody>
      </p:sp>
      <p:sp>
        <p:nvSpPr>
          <p:cNvPr id="6" name="Title 5">
            <a:extLst>
              <a:ext uri="{FF2B5EF4-FFF2-40B4-BE49-F238E27FC236}">
                <a16:creationId xmlns:a16="http://schemas.microsoft.com/office/drawing/2014/main" id="{9E34A940-6D75-661E-87EE-D585A3F6E36F}"/>
              </a:ext>
            </a:extLst>
          </p:cNvPr>
          <p:cNvSpPr>
            <a:spLocks noGrp="1"/>
          </p:cNvSpPr>
          <p:nvPr>
            <p:ph type="title" idx="4"/>
          </p:nvPr>
        </p:nvSpPr>
        <p:spPr>
          <a:xfrm>
            <a:off x="457200" y="533400"/>
            <a:ext cx="6661733" cy="685800"/>
          </a:xfrm>
        </p:spPr>
        <p:txBody>
          <a:bodyPr/>
          <a:lstStyle/>
          <a:p>
            <a:r>
              <a:rPr lang="en-US" sz="3000" spc="-5" dirty="0">
                <a:latin typeface="Castellar" panose="020A0402060406010301" pitchFamily="18" charset="77"/>
              </a:rPr>
              <a:t>Audio </a:t>
            </a:r>
            <a:r>
              <a:rPr lang="en-US" sz="3000" spc="5" dirty="0">
                <a:latin typeface="Castellar" panose="020A0402060406010301" pitchFamily="18" charset="77"/>
              </a:rPr>
              <a:t>Representation </a:t>
            </a:r>
            <a:r>
              <a:rPr lang="en-US" sz="3000" spc="11" dirty="0">
                <a:latin typeface="Castellar" panose="020A0402060406010301" pitchFamily="18" charset="77"/>
              </a:rPr>
              <a:t>in </a:t>
            </a:r>
            <a:r>
              <a:rPr lang="en-US" sz="3000" spc="15" dirty="0">
                <a:latin typeface="Castellar" panose="020A0402060406010301" pitchFamily="18" charset="77"/>
              </a:rPr>
              <a:t>Computer</a:t>
            </a:r>
            <a:r>
              <a:rPr lang="en-US" sz="3000" spc="525" dirty="0">
                <a:latin typeface="Castellar" panose="020A0402060406010301" pitchFamily="18" charset="77"/>
              </a:rPr>
              <a:t> </a:t>
            </a:r>
            <a:r>
              <a:rPr lang="en-US" sz="3000" spc="15" dirty="0">
                <a:latin typeface="Castellar" panose="020A0402060406010301" pitchFamily="18" charset="77"/>
              </a:rPr>
              <a:t>Memory:</a:t>
            </a:r>
            <a:endParaRPr lang="en-US" sz="3000" dirty="0">
              <a:latin typeface="Castellar" panose="020A0402060406010301" pitchFamily="18" charset="77"/>
            </a:endParaRPr>
          </a:p>
        </p:txBody>
      </p:sp>
      <p:sp>
        <p:nvSpPr>
          <p:cNvPr id="7" name="object 4">
            <a:extLst>
              <a:ext uri="{FF2B5EF4-FFF2-40B4-BE49-F238E27FC236}">
                <a16:creationId xmlns:a16="http://schemas.microsoft.com/office/drawing/2014/main" id="{C72801A5-F5F9-DC55-B87F-E462B07C9C04}"/>
              </a:ext>
            </a:extLst>
          </p:cNvPr>
          <p:cNvSpPr/>
          <p:nvPr/>
        </p:nvSpPr>
        <p:spPr>
          <a:xfrm>
            <a:off x="6479232" y="4267200"/>
            <a:ext cx="5255568" cy="1695451"/>
          </a:xfrm>
          <a:prstGeom prst="rect">
            <a:avLst/>
          </a:prstGeom>
          <a:blipFill>
            <a:blip r:embed="rId2" cstate="print"/>
            <a:stretch>
              <a:fillRect/>
            </a:stretch>
          </a:blipFill>
        </p:spPr>
        <p:txBody>
          <a:bodyPr wrap="square" lIns="0" tIns="0" rIns="0" bIns="0" rtlCol="0"/>
          <a:lstStyle/>
          <a:p>
            <a:endParaRPr dirty="0"/>
          </a:p>
        </p:txBody>
      </p:sp>
      <p:sp>
        <p:nvSpPr>
          <p:cNvPr id="9" name="TextBox 8">
            <a:extLst>
              <a:ext uri="{FF2B5EF4-FFF2-40B4-BE49-F238E27FC236}">
                <a16:creationId xmlns:a16="http://schemas.microsoft.com/office/drawing/2014/main" id="{30C6C61B-5804-17CC-8B1A-FFA01CA67DD8}"/>
              </a:ext>
            </a:extLst>
          </p:cNvPr>
          <p:cNvSpPr txBox="1"/>
          <p:nvPr/>
        </p:nvSpPr>
        <p:spPr>
          <a:xfrm>
            <a:off x="6400800" y="3770411"/>
            <a:ext cx="6097604" cy="400110"/>
          </a:xfrm>
          <a:prstGeom prst="rect">
            <a:avLst/>
          </a:prstGeom>
          <a:noFill/>
        </p:spPr>
        <p:txBody>
          <a:bodyPr wrap="square">
            <a:spAutoFit/>
          </a:bodyPr>
          <a:lstStyle/>
          <a:p>
            <a:pPr algn="just"/>
            <a:r>
              <a:rPr lang="en-US" sz="2000" spc="5" dirty="0">
                <a:solidFill>
                  <a:srgbClr val="FFFFFF"/>
                </a:solidFill>
                <a:latin typeface="Times New Roman" panose="02020603050405020304" pitchFamily="18" charset="0"/>
                <a:cs typeface="Times New Roman" panose="02020603050405020304" pitchFamily="18" charset="0"/>
              </a:rPr>
              <a:t>Figure:</a:t>
            </a:r>
            <a:r>
              <a:rPr lang="en-US" sz="2000" spc="-85" dirty="0">
                <a:solidFill>
                  <a:srgbClr val="FFFFFF"/>
                </a:solidFill>
                <a:latin typeface="Times New Roman" panose="02020603050405020304" pitchFamily="18" charset="0"/>
                <a:cs typeface="Times New Roman" panose="02020603050405020304" pitchFamily="18" charset="0"/>
              </a:rPr>
              <a:t> </a:t>
            </a:r>
            <a:r>
              <a:rPr lang="en-US" sz="2000" spc="-11" dirty="0">
                <a:solidFill>
                  <a:srgbClr val="FFFFFF"/>
                </a:solidFill>
                <a:latin typeface="Times New Roman" panose="02020603050405020304" pitchFamily="18" charset="0"/>
                <a:cs typeface="Times New Roman" panose="02020603050405020304" pitchFamily="18" charset="0"/>
              </a:rPr>
              <a:t>Taken</a:t>
            </a:r>
            <a:r>
              <a:rPr lang="en-US" sz="2000" spc="-20" dirty="0">
                <a:solidFill>
                  <a:srgbClr val="FFFFFF"/>
                </a:solidFill>
                <a:latin typeface="Times New Roman" panose="02020603050405020304" pitchFamily="18" charset="0"/>
                <a:cs typeface="Times New Roman" panose="02020603050405020304" pitchFamily="18" charset="0"/>
              </a:rPr>
              <a:t> </a:t>
            </a:r>
            <a:r>
              <a:rPr lang="en-US" sz="2000" spc="11" dirty="0">
                <a:solidFill>
                  <a:srgbClr val="FFFFFF"/>
                </a:solidFill>
                <a:latin typeface="Times New Roman" panose="02020603050405020304" pitchFamily="18" charset="0"/>
                <a:cs typeface="Times New Roman" panose="02020603050405020304" pitchFamily="18" charset="0"/>
              </a:rPr>
              <a:t>from</a:t>
            </a:r>
            <a:r>
              <a:rPr lang="en-US" sz="2000" spc="-31" dirty="0">
                <a:solidFill>
                  <a:srgbClr val="FFFFFF"/>
                </a:solidFill>
                <a:latin typeface="Times New Roman" panose="02020603050405020304" pitchFamily="18" charset="0"/>
                <a:cs typeface="Times New Roman" panose="02020603050405020304" pitchFamily="18" charset="0"/>
              </a:rPr>
              <a:t> </a:t>
            </a:r>
            <a:r>
              <a:rPr lang="en-US" sz="2000" dirty="0" err="1">
                <a:solidFill>
                  <a:srgbClr val="FFFFFF"/>
                </a:solidFill>
                <a:latin typeface="Times New Roman" panose="02020603050405020304" pitchFamily="18" charset="0"/>
                <a:cs typeface="Times New Roman" panose="02020603050405020304" pitchFamily="18" charset="0"/>
              </a:rPr>
              <a:t>WaveNet</a:t>
            </a:r>
            <a:r>
              <a:rPr lang="en-US" sz="2000" spc="-5" dirty="0">
                <a:solidFill>
                  <a:srgbClr val="FFFFFF"/>
                </a:solidFill>
                <a:latin typeface="Times New Roman" panose="02020603050405020304" pitchFamily="18" charset="0"/>
                <a:cs typeface="Times New Roman" panose="02020603050405020304" pitchFamily="18" charset="0"/>
              </a:rPr>
              <a:t> </a:t>
            </a:r>
            <a:r>
              <a:rPr lang="en-US" sz="2000" spc="11" dirty="0">
                <a:solidFill>
                  <a:srgbClr val="FFFFFF"/>
                </a:solidFill>
                <a:latin typeface="Times New Roman" panose="02020603050405020304" pitchFamily="18" charset="0"/>
                <a:cs typeface="Times New Roman" panose="02020603050405020304" pitchFamily="18" charset="0"/>
              </a:rPr>
              <a:t>blog</a:t>
            </a:r>
            <a:r>
              <a:rPr lang="en-US" sz="2000" spc="-20" dirty="0">
                <a:solidFill>
                  <a:srgbClr val="FFFFFF"/>
                </a:solidFill>
                <a:latin typeface="Times New Roman" panose="02020603050405020304" pitchFamily="18" charset="0"/>
                <a:cs typeface="Times New Roman" panose="02020603050405020304" pitchFamily="18" charset="0"/>
              </a:rPr>
              <a:t> </a:t>
            </a:r>
            <a:r>
              <a:rPr lang="en-US" sz="2000" spc="11" dirty="0">
                <a:solidFill>
                  <a:srgbClr val="FFFFFF"/>
                </a:solidFill>
                <a:latin typeface="Times New Roman" panose="02020603050405020304" pitchFamily="18" charset="0"/>
                <a:cs typeface="Times New Roman" panose="02020603050405020304" pitchFamily="18" charset="0"/>
              </a:rPr>
              <a:t>by</a:t>
            </a:r>
            <a:r>
              <a:rPr lang="en-US" sz="2000" spc="-85" dirty="0">
                <a:solidFill>
                  <a:srgbClr val="FFFFFF"/>
                </a:solidFill>
                <a:latin typeface="Times New Roman" panose="02020603050405020304" pitchFamily="18" charset="0"/>
                <a:cs typeface="Times New Roman" panose="02020603050405020304" pitchFamily="18" charset="0"/>
              </a:rPr>
              <a:t> </a:t>
            </a:r>
            <a:r>
              <a:rPr lang="en-US" sz="2000" spc="11" dirty="0" err="1">
                <a:solidFill>
                  <a:srgbClr val="FFFFFF"/>
                </a:solidFill>
                <a:latin typeface="Times New Roman" panose="02020603050405020304" pitchFamily="18" charset="0"/>
                <a:cs typeface="Times New Roman" panose="02020603050405020304" pitchFamily="18" charset="0"/>
              </a:rPr>
              <a:t>deepmind</a:t>
            </a: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1876529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57200" y="533400"/>
            <a:ext cx="6858000" cy="1219200"/>
          </a:xfrm>
        </p:spPr>
        <p:txBody>
          <a:bodyPr spcFirstLastPara="1" vert="horz" wrap="square" lIns="91425" tIns="91425" rIns="91425" bIns="91425" rtlCol="0" anchor="t" anchorCtr="0">
            <a:normAutofit/>
          </a:bodyPr>
          <a:lstStyle/>
          <a:p>
            <a:pPr marL="12700"/>
            <a:r>
              <a:rPr lang="en-US" sz="3000" spc="11" dirty="0">
                <a:latin typeface="Castellar" panose="020A0402060406010301" pitchFamily="18" charset="77"/>
              </a:rPr>
              <a:t>Fine Grained </a:t>
            </a:r>
            <a:r>
              <a:rPr lang="en-US" sz="3000" spc="-5" dirty="0">
                <a:latin typeface="Castellar" panose="020A0402060406010301" pitchFamily="18" charset="77"/>
              </a:rPr>
              <a:t>Audio</a:t>
            </a:r>
            <a:r>
              <a:rPr lang="en-US" sz="3000" spc="265" dirty="0">
                <a:latin typeface="Castellar" panose="020A0402060406010301" pitchFamily="18" charset="77"/>
              </a:rPr>
              <a:t> </a:t>
            </a:r>
            <a:r>
              <a:rPr lang="en-US" sz="3000" spc="5" dirty="0">
                <a:latin typeface="Castellar" panose="020A0402060406010301" pitchFamily="18" charset="77"/>
              </a:rPr>
              <a:t>Features:</a:t>
            </a:r>
          </a:p>
        </p:txBody>
      </p:sp>
      <p:sp>
        <p:nvSpPr>
          <p:cNvPr id="3" name="object 3"/>
          <p:cNvSpPr txBox="1"/>
          <p:nvPr/>
        </p:nvSpPr>
        <p:spPr>
          <a:xfrm>
            <a:off x="457200" y="1600200"/>
            <a:ext cx="7391400" cy="4572000"/>
          </a:xfrm>
          <a:prstGeom prst="rect">
            <a:avLst/>
          </a:prstGeom>
          <a:noFill/>
          <a:ln>
            <a:noFill/>
          </a:ln>
        </p:spPr>
        <p:txBody>
          <a:bodyPr spcFirstLastPara="1" vert="horz" wrap="square" lIns="91425" tIns="91425" rIns="91425" bIns="91425" rtlCol="0" anchor="t" anchorCtr="0">
            <a:noAutofit/>
          </a:bodyPr>
          <a:lstStyle/>
          <a:p>
            <a:pPr marL="609570" indent="-423312" algn="just">
              <a:spcAft>
                <a:spcPts val="600"/>
              </a:spcAft>
              <a:buClr>
                <a:schemeClr val="lt1"/>
              </a:buClr>
              <a:buSzPts val="1400"/>
              <a:buFont typeface="Montserrat"/>
              <a:buChar char="●"/>
              <a:tabLst>
                <a:tab pos="629270" algn="l"/>
                <a:tab pos="629904" algn="l"/>
              </a:tabLst>
            </a:pPr>
            <a:r>
              <a:rPr lang="en-GB" sz="2000" i="0" u="none" strike="noStrike" cap="none" dirty="0">
                <a:solidFill>
                  <a:schemeClr val="lt1"/>
                </a:solidFill>
                <a:latin typeface="Times New Roman" panose="02020603050405020304" pitchFamily="18" charset="0"/>
                <a:ea typeface="Montserrat"/>
                <a:cs typeface="Times New Roman" panose="02020603050405020304" pitchFamily="18" charset="0"/>
                <a:sym typeface="Montserrat"/>
              </a:rPr>
              <a:t>Amplitude</a:t>
            </a:r>
          </a:p>
          <a:p>
            <a:pPr marL="609570" indent="-423312" algn="just">
              <a:spcAft>
                <a:spcPts val="600"/>
              </a:spcAft>
              <a:buClr>
                <a:schemeClr val="lt1"/>
              </a:buClr>
              <a:buSzPts val="1400"/>
              <a:buFont typeface="Montserrat"/>
              <a:buChar char="●"/>
              <a:tabLst>
                <a:tab pos="629270" algn="l"/>
                <a:tab pos="629904" algn="l"/>
              </a:tabLst>
            </a:pPr>
            <a:r>
              <a:rPr lang="en-GB" sz="2000" i="0" u="none" strike="noStrike" cap="none" dirty="0">
                <a:solidFill>
                  <a:schemeClr val="lt1"/>
                </a:solidFill>
                <a:latin typeface="Times New Roman" panose="02020603050405020304" pitchFamily="18" charset="0"/>
                <a:ea typeface="Montserrat"/>
                <a:cs typeface="Times New Roman" panose="02020603050405020304" pitchFamily="18" charset="0"/>
                <a:sym typeface="Montserrat"/>
              </a:rPr>
              <a:t>Frequency</a:t>
            </a:r>
          </a:p>
          <a:p>
            <a:pPr marL="609570" indent="-423312" algn="just">
              <a:spcAft>
                <a:spcPts val="600"/>
              </a:spcAft>
              <a:buClr>
                <a:schemeClr val="lt1"/>
              </a:buClr>
              <a:buSzPts val="1400"/>
              <a:buFont typeface="Montserrat"/>
              <a:buChar char="●"/>
              <a:tabLst>
                <a:tab pos="629270" algn="l"/>
                <a:tab pos="629904" algn="l"/>
              </a:tabLst>
            </a:pPr>
            <a:r>
              <a:rPr lang="en-GB" sz="2000" i="0" u="none" strike="noStrike" cap="none" dirty="0">
                <a:solidFill>
                  <a:schemeClr val="lt1"/>
                </a:solidFill>
                <a:latin typeface="Times New Roman" panose="02020603050405020304" pitchFamily="18" charset="0"/>
                <a:ea typeface="Montserrat"/>
                <a:cs typeface="Times New Roman" panose="02020603050405020304" pitchFamily="18" charset="0"/>
                <a:sym typeface="Montserrat"/>
              </a:rPr>
              <a:t>Phase Angle</a:t>
            </a:r>
          </a:p>
          <a:p>
            <a:pPr marL="609570" indent="-423312" algn="just">
              <a:spcAft>
                <a:spcPts val="600"/>
              </a:spcAft>
              <a:buClr>
                <a:schemeClr val="lt1"/>
              </a:buClr>
              <a:buSzPts val="1400"/>
              <a:buFont typeface="Montserrat"/>
              <a:buChar char="●"/>
              <a:tabLst>
                <a:tab pos="629270" algn="l"/>
                <a:tab pos="629904" algn="l"/>
              </a:tabLst>
            </a:pPr>
            <a:r>
              <a:rPr lang="en-GB" sz="2000" i="0" u="none" strike="noStrike" cap="none" dirty="0">
                <a:solidFill>
                  <a:schemeClr val="lt1"/>
                </a:solidFill>
                <a:latin typeface="Times New Roman" panose="02020603050405020304" pitchFamily="18" charset="0"/>
                <a:ea typeface="Montserrat"/>
                <a:cs typeface="Times New Roman" panose="02020603050405020304" pitchFamily="18" charset="0"/>
                <a:sym typeface="Montserrat"/>
              </a:rPr>
              <a:t>Pitch (Related to Frequency)</a:t>
            </a:r>
          </a:p>
          <a:p>
            <a:pPr marL="609570" indent="-423312" algn="just">
              <a:spcAft>
                <a:spcPts val="600"/>
              </a:spcAft>
              <a:buClr>
                <a:schemeClr val="lt1"/>
              </a:buClr>
              <a:buSzPts val="1400"/>
              <a:buFont typeface="Montserrat"/>
              <a:buChar char="●"/>
              <a:tabLst>
                <a:tab pos="629270" algn="l"/>
                <a:tab pos="629904" algn="l"/>
              </a:tabLst>
            </a:pPr>
            <a:r>
              <a:rPr lang="en-GB" sz="2000" i="0" u="none" strike="noStrike" cap="none" dirty="0">
                <a:solidFill>
                  <a:schemeClr val="lt1"/>
                </a:solidFill>
                <a:latin typeface="Times New Roman" panose="02020603050405020304" pitchFamily="18" charset="0"/>
                <a:ea typeface="Montserrat"/>
                <a:cs typeface="Times New Roman" panose="02020603050405020304" pitchFamily="18" charset="0"/>
                <a:sym typeface="Montserrat"/>
              </a:rPr>
              <a:t>Tonal Features</a:t>
            </a:r>
          </a:p>
          <a:p>
            <a:pPr marL="609570" indent="-423312" algn="just">
              <a:spcAft>
                <a:spcPts val="600"/>
              </a:spcAft>
              <a:buClr>
                <a:schemeClr val="lt1"/>
              </a:buClr>
              <a:buSzPts val="1400"/>
              <a:buFont typeface="Montserrat"/>
              <a:buChar char="●"/>
              <a:tabLst>
                <a:tab pos="629270" algn="l"/>
                <a:tab pos="629904" algn="l"/>
              </a:tabLst>
            </a:pPr>
            <a:r>
              <a:rPr lang="en-GB" sz="2000" i="0" u="none" strike="noStrike" cap="none" dirty="0">
                <a:solidFill>
                  <a:schemeClr val="lt1"/>
                </a:solidFill>
                <a:latin typeface="Times New Roman" panose="02020603050405020304" pitchFamily="18" charset="0"/>
                <a:ea typeface="Montserrat"/>
                <a:cs typeface="Times New Roman" panose="02020603050405020304" pitchFamily="18" charset="0"/>
                <a:sym typeface="Montserrat"/>
              </a:rPr>
              <a:t>Amplitude Envelope</a:t>
            </a:r>
          </a:p>
          <a:p>
            <a:pPr marL="609570" indent="-423312" algn="just">
              <a:spcAft>
                <a:spcPts val="600"/>
              </a:spcAft>
              <a:buClr>
                <a:schemeClr val="lt1"/>
              </a:buClr>
              <a:buSzPts val="1400"/>
              <a:buFont typeface="Montserrat"/>
              <a:buChar char="●"/>
              <a:tabLst>
                <a:tab pos="629270" algn="l"/>
                <a:tab pos="629904" algn="l"/>
              </a:tabLst>
            </a:pPr>
            <a:r>
              <a:rPr lang="en-GB" sz="2000" i="0" u="none" strike="noStrike" cap="none" dirty="0">
                <a:solidFill>
                  <a:schemeClr val="lt1"/>
                </a:solidFill>
                <a:latin typeface="Times New Roman" panose="02020603050405020304" pitchFamily="18" charset="0"/>
                <a:ea typeface="Montserrat"/>
                <a:cs typeface="Times New Roman" panose="02020603050405020304" pitchFamily="18" charset="0"/>
                <a:sym typeface="Montserrat"/>
              </a:rPr>
              <a:t>Power of Signal</a:t>
            </a:r>
          </a:p>
          <a:p>
            <a:pPr marL="609570" indent="-423312" algn="just">
              <a:spcAft>
                <a:spcPts val="600"/>
              </a:spcAft>
              <a:buClr>
                <a:schemeClr val="lt1"/>
              </a:buClr>
              <a:buSzPts val="1400"/>
              <a:buFont typeface="Montserrat"/>
              <a:buChar char="●"/>
            </a:pPr>
            <a:r>
              <a:rPr lang="en-GB" sz="2000" i="0" u="none" strike="noStrike" cap="none" dirty="0">
                <a:solidFill>
                  <a:schemeClr val="lt1"/>
                </a:solidFill>
                <a:latin typeface="Times New Roman" panose="02020603050405020304" pitchFamily="18" charset="0"/>
                <a:ea typeface="Montserrat"/>
                <a:cs typeface="Times New Roman" panose="02020603050405020304" pitchFamily="18" charset="0"/>
                <a:sym typeface="Montserrat"/>
              </a:rPr>
              <a:t>Audio Representation In Different Domains:</a:t>
            </a:r>
          </a:p>
          <a:p>
            <a:pPr marL="609570" indent="-423312" algn="just">
              <a:spcAft>
                <a:spcPts val="600"/>
              </a:spcAft>
              <a:buClr>
                <a:schemeClr val="lt1"/>
              </a:buClr>
              <a:buSzPts val="1400"/>
              <a:buFont typeface="Montserrat"/>
              <a:buChar char="●"/>
            </a:pPr>
            <a:r>
              <a:rPr lang="en-GB" sz="2000" i="0" u="none" strike="noStrike" cap="none" dirty="0">
                <a:solidFill>
                  <a:schemeClr val="lt1"/>
                </a:solidFill>
                <a:latin typeface="Times New Roman" panose="02020603050405020304" pitchFamily="18" charset="0"/>
                <a:ea typeface="Montserrat"/>
                <a:cs typeface="Times New Roman" panose="02020603050405020304" pitchFamily="18" charset="0"/>
                <a:sym typeface="Montserrat"/>
              </a:rPr>
              <a:t>Time Domain (Time vs Amplitude Plot)</a:t>
            </a:r>
          </a:p>
          <a:p>
            <a:pPr marL="609570" indent="-423312" algn="just">
              <a:spcAft>
                <a:spcPts val="600"/>
              </a:spcAft>
              <a:buClr>
                <a:schemeClr val="lt1"/>
              </a:buClr>
              <a:buSzPts val="1400"/>
              <a:buFont typeface="Montserrat"/>
              <a:buChar char="●"/>
            </a:pPr>
            <a:r>
              <a:rPr lang="en-GB" sz="2000" i="0" u="none" strike="noStrike" cap="none" dirty="0">
                <a:solidFill>
                  <a:schemeClr val="lt1"/>
                </a:solidFill>
                <a:latin typeface="Times New Roman" panose="02020603050405020304" pitchFamily="18" charset="0"/>
                <a:ea typeface="Montserrat"/>
                <a:cs typeface="Times New Roman" panose="02020603050405020304" pitchFamily="18" charset="0"/>
                <a:sym typeface="Montserrat"/>
              </a:rPr>
              <a:t>Frequency Domain (Frequency vs Amplitude Plot)</a:t>
            </a:r>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theme/theme1.xml><?xml version="1.0" encoding="utf-8"?>
<a:theme xmlns:a="http://schemas.openxmlformats.org/drawingml/2006/main" name="Futuristic Background by Slidesgo">
  <a:themeElements>
    <a:clrScheme name="Simple Light">
      <a:dk1>
        <a:srgbClr val="001633"/>
      </a:dk1>
      <a:lt1>
        <a:srgbClr val="FFFFFF"/>
      </a:lt1>
      <a:dk2>
        <a:srgbClr val="85D5E6"/>
      </a:dk2>
      <a:lt2>
        <a:srgbClr val="FFAB40"/>
      </a:lt2>
      <a:accent1>
        <a:srgbClr val="FFAB40"/>
      </a:accent1>
      <a:accent2>
        <a:srgbClr val="85D5E6"/>
      </a:accent2>
      <a:accent3>
        <a:srgbClr val="78909C"/>
      </a:accent3>
      <a:accent4>
        <a:srgbClr val="FFAB40"/>
      </a:accent4>
      <a:accent5>
        <a:srgbClr val="0097A7"/>
      </a:accent5>
      <a:accent6>
        <a:srgbClr val="001633"/>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Futuristic Background _ by Slidesgo</Template>
  <TotalTime>21526</TotalTime>
  <Words>3146</Words>
  <Application>Microsoft Macintosh PowerPoint</Application>
  <PresentationFormat>Widescreen</PresentationFormat>
  <Paragraphs>351</Paragraphs>
  <Slides>32</Slides>
  <Notes>2</Notes>
  <HiddenSlides>0</HiddenSlides>
  <MMClips>0</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32</vt:i4>
      </vt:variant>
    </vt:vector>
  </HeadingPairs>
  <TitlesOfParts>
    <vt:vector size="46" baseType="lpstr">
      <vt:lpstr>Arial</vt:lpstr>
      <vt:lpstr>Calibri</vt:lpstr>
      <vt:lpstr>Carlito</vt:lpstr>
      <vt:lpstr>Castellar</vt:lpstr>
      <vt:lpstr>Gothic Uralic</vt:lpstr>
      <vt:lpstr>Montserrat</vt:lpstr>
      <vt:lpstr>Montserrat ExtraBold</vt:lpstr>
      <vt:lpstr>Montserrat Medium</vt:lpstr>
      <vt:lpstr>Proxima Nova</vt:lpstr>
      <vt:lpstr>Proxima Nova Semibold</vt:lpstr>
      <vt:lpstr>Times New Roman</vt:lpstr>
      <vt:lpstr>URW Gothic</vt:lpstr>
      <vt:lpstr>Futuristic Background by Slidesgo</vt:lpstr>
      <vt:lpstr>Slidesgo Final Pages</vt:lpstr>
      <vt:lpstr>Content Based Music Genre Classification  using Temporal and Spectral Features</vt:lpstr>
      <vt:lpstr>Motivation:</vt:lpstr>
      <vt:lpstr>Industrial Use:</vt:lpstr>
      <vt:lpstr>Other Approaches:</vt:lpstr>
      <vt:lpstr>Our Approach: Content-based</vt:lpstr>
      <vt:lpstr>About the Dataset</vt:lpstr>
      <vt:lpstr>Problem Formulation: Music Genre Classification as Time Series Classification.</vt:lpstr>
      <vt:lpstr>Audio Representation in Computer Memory:</vt:lpstr>
      <vt:lpstr>Fine Grained Audio Features:</vt:lpstr>
      <vt:lpstr>Signal (Audio) Representation In Time Domain:</vt:lpstr>
      <vt:lpstr>Audio Representation In Frequency Domain:</vt:lpstr>
      <vt:lpstr>Windowed Feature Extraction of Signals:</vt:lpstr>
      <vt:lpstr>Spectrogram: Array of local FFT features</vt:lpstr>
      <vt:lpstr>Mel(ody) Spectrogram:</vt:lpstr>
      <vt:lpstr>MFCC Visualization:</vt:lpstr>
      <vt:lpstr>Chroma Features:</vt:lpstr>
      <vt:lpstr>Spectral Centroid:</vt:lpstr>
      <vt:lpstr>Total Number of features per window:  (Total No of Windows = No of timestamps)</vt:lpstr>
      <vt:lpstr>LSTM Networks</vt:lpstr>
      <vt:lpstr>Hierarchical LSTM Architecture</vt:lpstr>
      <vt:lpstr>Functionality of the LSTM classifiers</vt:lpstr>
      <vt:lpstr>Architecture of the LSTM networks</vt:lpstr>
      <vt:lpstr>Train, Test Split:</vt:lpstr>
      <vt:lpstr>Iterations vs Cost Plots:</vt:lpstr>
      <vt:lpstr>Iterations vs Cost Plots: [LSTM 3a, LSTM 3b, LSTM 3c, LSTM 3d] </vt:lpstr>
      <vt:lpstr>Prediction Methods:</vt:lpstr>
      <vt:lpstr>Results Evaluation:</vt:lpstr>
      <vt:lpstr>Conclusion:</vt:lpstr>
      <vt:lpstr>Future Work</vt:lpstr>
      <vt:lpstr>Tools and Libraries Used:</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(CS771A) INTRODUCTION TO MACHINE LEARNING</dc:title>
  <cp:lastModifiedBy>Sidhdharth Hareshbhai Pandya</cp:lastModifiedBy>
  <cp:revision>138</cp:revision>
  <dcterms:created xsi:type="dcterms:W3CDTF">2022-10-28T22:17:17Z</dcterms:created>
  <dcterms:modified xsi:type="dcterms:W3CDTF">2022-12-02T07:56:46Z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2021-03-29T00:00:00Z</vt:filetime>
  </property>
  <property fmtid="{D5CDD505-2E9C-101B-9397-08002B2CF9AE}" pid="3" name="LastSaved">
    <vt:filetime>2022-10-28T00:00:00Z</vt:filetime>
  </property>
</Properties>
</file>